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292729"/>
        </a:solidFill>
        <a:effectLst/>
        <a:uFillTx/>
        <a:latin typeface="Arial"/>
        <a:ea typeface="Arial"/>
        <a:cs typeface="Arial"/>
        <a:sym typeface="Arial"/>
      </a:defRPr>
    </a:lvl1pPr>
    <a:lvl2pPr marL="0" marR="0" indent="2286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292729"/>
        </a:solidFill>
        <a:effectLst/>
        <a:uFillTx/>
        <a:latin typeface="Arial"/>
        <a:ea typeface="Arial"/>
        <a:cs typeface="Arial"/>
        <a:sym typeface="Arial"/>
      </a:defRPr>
    </a:lvl2pPr>
    <a:lvl3pPr marL="0" marR="0" indent="4572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292729"/>
        </a:solidFill>
        <a:effectLst/>
        <a:uFillTx/>
        <a:latin typeface="Arial"/>
        <a:ea typeface="Arial"/>
        <a:cs typeface="Arial"/>
        <a:sym typeface="Arial"/>
      </a:defRPr>
    </a:lvl3pPr>
    <a:lvl4pPr marL="0" marR="0" indent="6858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292729"/>
        </a:solidFill>
        <a:effectLst/>
        <a:uFillTx/>
        <a:latin typeface="Arial"/>
        <a:ea typeface="Arial"/>
        <a:cs typeface="Arial"/>
        <a:sym typeface="Arial"/>
      </a:defRPr>
    </a:lvl4pPr>
    <a:lvl5pPr marL="0" marR="0" indent="9144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292729"/>
        </a:solidFill>
        <a:effectLst/>
        <a:uFillTx/>
        <a:latin typeface="Arial"/>
        <a:ea typeface="Arial"/>
        <a:cs typeface="Arial"/>
        <a:sym typeface="Arial"/>
      </a:defRPr>
    </a:lvl5pPr>
    <a:lvl6pPr marL="0" marR="0" indent="22860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292729"/>
        </a:solidFill>
        <a:effectLst/>
        <a:uFillTx/>
        <a:latin typeface="Arial"/>
        <a:ea typeface="Arial"/>
        <a:cs typeface="Arial"/>
        <a:sym typeface="Arial"/>
      </a:defRPr>
    </a:lvl6pPr>
    <a:lvl7pPr marL="0" marR="0" indent="27432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292729"/>
        </a:solidFill>
        <a:effectLst/>
        <a:uFillTx/>
        <a:latin typeface="Arial"/>
        <a:ea typeface="Arial"/>
        <a:cs typeface="Arial"/>
        <a:sym typeface="Arial"/>
      </a:defRPr>
    </a:lvl7pPr>
    <a:lvl8pPr marL="0" marR="0" indent="32004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292729"/>
        </a:solidFill>
        <a:effectLst/>
        <a:uFillTx/>
        <a:latin typeface="Arial"/>
        <a:ea typeface="Arial"/>
        <a:cs typeface="Arial"/>
        <a:sym typeface="Arial"/>
      </a:defRPr>
    </a:lvl8pPr>
    <a:lvl9pPr marL="0" marR="0" indent="36576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292729"/>
        </a:solidFill>
        <a:effectLst/>
        <a:uFillTx/>
        <a:latin typeface="Arial"/>
        <a:ea typeface="Arial"/>
        <a:cs typeface="Arial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Arial"/>
          <a:ea typeface="Arial"/>
          <a:cs typeface="Arial"/>
        </a:font>
        <a:srgbClr val="292729"/>
      </a:tcTxStyle>
      <a:tcStyle>
        <a:tcBdr>
          <a:left>
            <a:ln w="12700" cap="flat">
              <a:solidFill>
                <a:srgbClr val="FDFCFF"/>
              </a:solidFill>
              <a:prstDash val="solid"/>
              <a:round/>
            </a:ln>
          </a:left>
          <a:right>
            <a:ln w="12700" cap="flat">
              <a:solidFill>
                <a:srgbClr val="FDFCFF"/>
              </a:solidFill>
              <a:prstDash val="solid"/>
              <a:round/>
            </a:ln>
          </a:right>
          <a:top>
            <a:ln w="12700" cap="flat">
              <a:solidFill>
                <a:srgbClr val="FDFCFF"/>
              </a:solidFill>
              <a:prstDash val="solid"/>
              <a:round/>
            </a:ln>
          </a:top>
          <a:bottom>
            <a:ln w="12700" cap="flat">
              <a:solidFill>
                <a:srgbClr val="FDFCFF"/>
              </a:solidFill>
              <a:prstDash val="solid"/>
              <a:round/>
            </a:ln>
          </a:bottom>
          <a:insideH>
            <a:ln w="12700" cap="flat">
              <a:solidFill>
                <a:srgbClr val="FDFCFF"/>
              </a:solidFill>
              <a:prstDash val="solid"/>
              <a:round/>
            </a:ln>
          </a:insideH>
          <a:insideV>
            <a:ln w="12700" cap="flat">
              <a:solidFill>
                <a:srgbClr val="FDFCFF"/>
              </a:solidFill>
              <a:prstDash val="solid"/>
              <a:round/>
            </a:ln>
          </a:insideV>
        </a:tcBdr>
        <a:fill>
          <a:solidFill>
            <a:srgbClr val="F1F0F2"/>
          </a:solidFill>
        </a:fill>
      </a:tcStyle>
    </a:wholeTbl>
    <a:band2H>
      <a:tcTxStyle b="def" i="def"/>
      <a:tcStyle>
        <a:tcBdr/>
        <a:fill>
          <a:solidFill>
            <a:srgbClr val="F8F8F9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DFCFF"/>
      </a:tcTxStyle>
      <a:tcStyle>
        <a:tcBdr>
          <a:left>
            <a:ln w="12700" cap="flat">
              <a:solidFill>
                <a:srgbClr val="FDFCFF"/>
              </a:solidFill>
              <a:prstDash val="solid"/>
              <a:round/>
            </a:ln>
          </a:left>
          <a:right>
            <a:ln w="12700" cap="flat">
              <a:solidFill>
                <a:srgbClr val="FDFCFF"/>
              </a:solidFill>
              <a:prstDash val="solid"/>
              <a:round/>
            </a:ln>
          </a:right>
          <a:top>
            <a:ln w="12700" cap="flat">
              <a:solidFill>
                <a:srgbClr val="FDFCFF"/>
              </a:solidFill>
              <a:prstDash val="solid"/>
              <a:round/>
            </a:ln>
          </a:top>
          <a:bottom>
            <a:ln w="12700" cap="flat">
              <a:solidFill>
                <a:srgbClr val="FDFCFF"/>
              </a:solidFill>
              <a:prstDash val="solid"/>
              <a:round/>
            </a:ln>
          </a:bottom>
          <a:insideH>
            <a:ln w="12700" cap="flat">
              <a:solidFill>
                <a:srgbClr val="FDFCFF"/>
              </a:solidFill>
              <a:prstDash val="solid"/>
              <a:round/>
            </a:ln>
          </a:insideH>
          <a:insideV>
            <a:ln w="12700" cap="flat">
              <a:solidFill>
                <a:srgbClr val="FDFC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DFCFF"/>
      </a:tcTxStyle>
      <a:tcStyle>
        <a:tcBdr>
          <a:left>
            <a:ln w="12700" cap="flat">
              <a:solidFill>
                <a:srgbClr val="FDFCFF"/>
              </a:solidFill>
              <a:prstDash val="solid"/>
              <a:round/>
            </a:ln>
          </a:left>
          <a:right>
            <a:ln w="12700" cap="flat">
              <a:solidFill>
                <a:srgbClr val="FDFCFF"/>
              </a:solidFill>
              <a:prstDash val="solid"/>
              <a:round/>
            </a:ln>
          </a:right>
          <a:top>
            <a:ln w="38100" cap="flat">
              <a:solidFill>
                <a:srgbClr val="FDFCFF"/>
              </a:solidFill>
              <a:prstDash val="solid"/>
              <a:round/>
            </a:ln>
          </a:top>
          <a:bottom>
            <a:ln w="12700" cap="flat">
              <a:solidFill>
                <a:srgbClr val="FDFCFF"/>
              </a:solidFill>
              <a:prstDash val="solid"/>
              <a:round/>
            </a:ln>
          </a:bottom>
          <a:insideH>
            <a:ln w="12700" cap="flat">
              <a:solidFill>
                <a:srgbClr val="FDFCFF"/>
              </a:solidFill>
              <a:prstDash val="solid"/>
              <a:round/>
            </a:ln>
          </a:insideH>
          <a:insideV>
            <a:ln w="12700" cap="flat">
              <a:solidFill>
                <a:srgbClr val="FDFC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DFCFF"/>
      </a:tcTxStyle>
      <a:tcStyle>
        <a:tcBdr>
          <a:left>
            <a:ln w="12700" cap="flat">
              <a:solidFill>
                <a:srgbClr val="FDFCFF"/>
              </a:solidFill>
              <a:prstDash val="solid"/>
              <a:round/>
            </a:ln>
          </a:left>
          <a:right>
            <a:ln w="12700" cap="flat">
              <a:solidFill>
                <a:srgbClr val="FDFCFF"/>
              </a:solidFill>
              <a:prstDash val="solid"/>
              <a:round/>
            </a:ln>
          </a:right>
          <a:top>
            <a:ln w="12700" cap="flat">
              <a:solidFill>
                <a:srgbClr val="FDFCFF"/>
              </a:solidFill>
              <a:prstDash val="solid"/>
              <a:round/>
            </a:ln>
          </a:top>
          <a:bottom>
            <a:ln w="38100" cap="flat">
              <a:solidFill>
                <a:srgbClr val="FDFCFF"/>
              </a:solidFill>
              <a:prstDash val="solid"/>
              <a:round/>
            </a:ln>
          </a:bottom>
          <a:insideH>
            <a:ln w="12700" cap="flat">
              <a:solidFill>
                <a:srgbClr val="FDFCFF"/>
              </a:solidFill>
              <a:prstDash val="solid"/>
              <a:round/>
            </a:ln>
          </a:insideH>
          <a:insideV>
            <a:ln w="12700" cap="flat">
              <a:solidFill>
                <a:srgbClr val="FDFC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Arial"/>
          <a:ea typeface="Arial"/>
          <a:cs typeface="Arial"/>
        </a:font>
        <a:srgbClr val="292729"/>
      </a:tcTxStyle>
      <a:tcStyle>
        <a:tcBdr>
          <a:left>
            <a:ln w="12700" cap="flat">
              <a:solidFill>
                <a:srgbClr val="FDFCFF"/>
              </a:solidFill>
              <a:prstDash val="solid"/>
              <a:round/>
            </a:ln>
          </a:left>
          <a:right>
            <a:ln w="12700" cap="flat">
              <a:solidFill>
                <a:srgbClr val="FDFCFF"/>
              </a:solidFill>
              <a:prstDash val="solid"/>
              <a:round/>
            </a:ln>
          </a:right>
          <a:top>
            <a:ln w="12700" cap="flat">
              <a:solidFill>
                <a:srgbClr val="FDFCFF"/>
              </a:solidFill>
              <a:prstDash val="solid"/>
              <a:round/>
            </a:ln>
          </a:top>
          <a:bottom>
            <a:ln w="12700" cap="flat">
              <a:solidFill>
                <a:srgbClr val="FDFCFF"/>
              </a:solidFill>
              <a:prstDash val="solid"/>
              <a:round/>
            </a:ln>
          </a:bottom>
          <a:insideH>
            <a:ln w="12700" cap="flat">
              <a:solidFill>
                <a:srgbClr val="FDFCFF"/>
              </a:solidFill>
              <a:prstDash val="solid"/>
              <a:round/>
            </a:ln>
          </a:insideH>
          <a:insideV>
            <a:ln w="12700" cap="flat">
              <a:solidFill>
                <a:srgbClr val="FDFCFF"/>
              </a:solidFill>
              <a:prstDash val="solid"/>
              <a:round/>
            </a:ln>
          </a:insideV>
        </a:tcBdr>
        <a:fill>
          <a:solidFill>
            <a:srgbClr val="CAF2E4"/>
          </a:solidFill>
        </a:fill>
      </a:tcStyle>
    </a:wholeTbl>
    <a:band2H>
      <a:tcTxStyle b="def" i="def"/>
      <a:tcStyle>
        <a:tcBdr/>
        <a:fill>
          <a:solidFill>
            <a:srgbClr val="E6F9F2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DFCFF"/>
      </a:tcTxStyle>
      <a:tcStyle>
        <a:tcBdr>
          <a:left>
            <a:ln w="12700" cap="flat">
              <a:solidFill>
                <a:srgbClr val="FDFCFF"/>
              </a:solidFill>
              <a:prstDash val="solid"/>
              <a:round/>
            </a:ln>
          </a:left>
          <a:right>
            <a:ln w="12700" cap="flat">
              <a:solidFill>
                <a:srgbClr val="FDFCFF"/>
              </a:solidFill>
              <a:prstDash val="solid"/>
              <a:round/>
            </a:ln>
          </a:right>
          <a:top>
            <a:ln w="12700" cap="flat">
              <a:solidFill>
                <a:srgbClr val="FDFCFF"/>
              </a:solidFill>
              <a:prstDash val="solid"/>
              <a:round/>
            </a:ln>
          </a:top>
          <a:bottom>
            <a:ln w="12700" cap="flat">
              <a:solidFill>
                <a:srgbClr val="FDFCFF"/>
              </a:solidFill>
              <a:prstDash val="solid"/>
              <a:round/>
            </a:ln>
          </a:bottom>
          <a:insideH>
            <a:ln w="12700" cap="flat">
              <a:solidFill>
                <a:srgbClr val="FDFCFF"/>
              </a:solidFill>
              <a:prstDash val="solid"/>
              <a:round/>
            </a:ln>
          </a:insideH>
          <a:insideV>
            <a:ln w="12700" cap="flat">
              <a:solidFill>
                <a:srgbClr val="FDFCFF"/>
              </a:solidFill>
              <a:prstDash val="solid"/>
              <a:round/>
            </a:ln>
          </a:insideV>
        </a:tcBdr>
        <a:fill>
          <a:solidFill>
            <a:schemeClr val="accent2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DFCFF"/>
      </a:tcTxStyle>
      <a:tcStyle>
        <a:tcBdr>
          <a:left>
            <a:ln w="12700" cap="flat">
              <a:solidFill>
                <a:srgbClr val="FDFCFF"/>
              </a:solidFill>
              <a:prstDash val="solid"/>
              <a:round/>
            </a:ln>
          </a:left>
          <a:right>
            <a:ln w="12700" cap="flat">
              <a:solidFill>
                <a:srgbClr val="FDFCFF"/>
              </a:solidFill>
              <a:prstDash val="solid"/>
              <a:round/>
            </a:ln>
          </a:right>
          <a:top>
            <a:ln w="38100" cap="flat">
              <a:solidFill>
                <a:srgbClr val="FDFCFF"/>
              </a:solidFill>
              <a:prstDash val="solid"/>
              <a:round/>
            </a:ln>
          </a:top>
          <a:bottom>
            <a:ln w="12700" cap="flat">
              <a:solidFill>
                <a:srgbClr val="FDFCFF"/>
              </a:solidFill>
              <a:prstDash val="solid"/>
              <a:round/>
            </a:ln>
          </a:bottom>
          <a:insideH>
            <a:ln w="12700" cap="flat">
              <a:solidFill>
                <a:srgbClr val="FDFCFF"/>
              </a:solidFill>
              <a:prstDash val="solid"/>
              <a:round/>
            </a:ln>
          </a:insideH>
          <a:insideV>
            <a:ln w="12700" cap="flat">
              <a:solidFill>
                <a:srgbClr val="FDFCFF"/>
              </a:solidFill>
              <a:prstDash val="solid"/>
              <a:round/>
            </a:ln>
          </a:insideV>
        </a:tcBdr>
        <a:fill>
          <a:solidFill>
            <a:schemeClr val="accent2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DFCFF"/>
      </a:tcTxStyle>
      <a:tcStyle>
        <a:tcBdr>
          <a:left>
            <a:ln w="12700" cap="flat">
              <a:solidFill>
                <a:srgbClr val="FDFCFF"/>
              </a:solidFill>
              <a:prstDash val="solid"/>
              <a:round/>
            </a:ln>
          </a:left>
          <a:right>
            <a:ln w="12700" cap="flat">
              <a:solidFill>
                <a:srgbClr val="FDFCFF"/>
              </a:solidFill>
              <a:prstDash val="solid"/>
              <a:round/>
            </a:ln>
          </a:right>
          <a:top>
            <a:ln w="12700" cap="flat">
              <a:solidFill>
                <a:srgbClr val="FDFCFF"/>
              </a:solidFill>
              <a:prstDash val="solid"/>
              <a:round/>
            </a:ln>
          </a:top>
          <a:bottom>
            <a:ln w="38100" cap="flat">
              <a:solidFill>
                <a:srgbClr val="FDFCFF"/>
              </a:solidFill>
              <a:prstDash val="solid"/>
              <a:round/>
            </a:ln>
          </a:bottom>
          <a:insideH>
            <a:ln w="12700" cap="flat">
              <a:solidFill>
                <a:srgbClr val="FDFCFF"/>
              </a:solidFill>
              <a:prstDash val="solid"/>
              <a:round/>
            </a:ln>
          </a:insideH>
          <a:insideV>
            <a:ln w="12700" cap="flat">
              <a:solidFill>
                <a:srgbClr val="FDFCFF"/>
              </a:solidFill>
              <a:prstDash val="solid"/>
              <a:round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rial"/>
          <a:ea typeface="Arial"/>
          <a:cs typeface="Arial"/>
        </a:font>
        <a:srgbClr val="292729"/>
      </a:tcTxStyle>
      <a:tcStyle>
        <a:tcBdr>
          <a:left>
            <a:ln w="12700" cap="flat">
              <a:solidFill>
                <a:srgbClr val="FDFCFF"/>
              </a:solidFill>
              <a:prstDash val="solid"/>
              <a:round/>
            </a:ln>
          </a:left>
          <a:right>
            <a:ln w="12700" cap="flat">
              <a:solidFill>
                <a:srgbClr val="FDFCFF"/>
              </a:solidFill>
              <a:prstDash val="solid"/>
              <a:round/>
            </a:ln>
          </a:right>
          <a:top>
            <a:ln w="12700" cap="flat">
              <a:solidFill>
                <a:srgbClr val="FDFCFF"/>
              </a:solidFill>
              <a:prstDash val="solid"/>
              <a:round/>
            </a:ln>
          </a:top>
          <a:bottom>
            <a:ln w="12700" cap="flat">
              <a:solidFill>
                <a:srgbClr val="FDFCFF"/>
              </a:solidFill>
              <a:prstDash val="solid"/>
              <a:round/>
            </a:ln>
          </a:bottom>
          <a:insideH>
            <a:ln w="12700" cap="flat">
              <a:solidFill>
                <a:srgbClr val="FDFCFF"/>
              </a:solidFill>
              <a:prstDash val="solid"/>
              <a:round/>
            </a:ln>
          </a:insideH>
          <a:insideV>
            <a:ln w="12700" cap="flat">
              <a:solidFill>
                <a:srgbClr val="FDFCFF"/>
              </a:solidFill>
              <a:prstDash val="solid"/>
              <a:round/>
            </a:ln>
          </a:insideV>
        </a:tcBdr>
        <a:fill>
          <a:solidFill>
            <a:srgbClr val="CAF2E4"/>
          </a:solidFill>
        </a:fill>
      </a:tcStyle>
    </a:wholeTbl>
    <a:band2H>
      <a:tcTxStyle b="def" i="def"/>
      <a:tcStyle>
        <a:tcBdr/>
        <a:fill>
          <a:solidFill>
            <a:srgbClr val="E6F9F2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DFCFF"/>
      </a:tcTxStyle>
      <a:tcStyle>
        <a:tcBdr>
          <a:left>
            <a:ln w="12700" cap="flat">
              <a:solidFill>
                <a:srgbClr val="FDFCFF"/>
              </a:solidFill>
              <a:prstDash val="solid"/>
              <a:round/>
            </a:ln>
          </a:left>
          <a:right>
            <a:ln w="12700" cap="flat">
              <a:solidFill>
                <a:srgbClr val="FDFCFF"/>
              </a:solidFill>
              <a:prstDash val="solid"/>
              <a:round/>
            </a:ln>
          </a:right>
          <a:top>
            <a:ln w="12700" cap="flat">
              <a:solidFill>
                <a:srgbClr val="FDFCFF"/>
              </a:solidFill>
              <a:prstDash val="solid"/>
              <a:round/>
            </a:ln>
          </a:top>
          <a:bottom>
            <a:ln w="12700" cap="flat">
              <a:solidFill>
                <a:srgbClr val="FDFCFF"/>
              </a:solidFill>
              <a:prstDash val="solid"/>
              <a:round/>
            </a:ln>
          </a:bottom>
          <a:insideH>
            <a:ln w="12700" cap="flat">
              <a:solidFill>
                <a:srgbClr val="FDFCFF"/>
              </a:solidFill>
              <a:prstDash val="solid"/>
              <a:round/>
            </a:ln>
          </a:insideH>
          <a:insideV>
            <a:ln w="12700" cap="flat">
              <a:solidFill>
                <a:srgbClr val="FDFCFF"/>
              </a:solidFill>
              <a:prstDash val="solid"/>
              <a:round/>
            </a:ln>
          </a:insideV>
        </a:tcBdr>
        <a:fill>
          <a:solidFill>
            <a:schemeClr val="accent2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DFCFF"/>
      </a:tcTxStyle>
      <a:tcStyle>
        <a:tcBdr>
          <a:left>
            <a:ln w="12700" cap="flat">
              <a:solidFill>
                <a:srgbClr val="FDFCFF"/>
              </a:solidFill>
              <a:prstDash val="solid"/>
              <a:round/>
            </a:ln>
          </a:left>
          <a:right>
            <a:ln w="12700" cap="flat">
              <a:solidFill>
                <a:srgbClr val="FDFCFF"/>
              </a:solidFill>
              <a:prstDash val="solid"/>
              <a:round/>
            </a:ln>
          </a:right>
          <a:top>
            <a:ln w="38100" cap="flat">
              <a:solidFill>
                <a:srgbClr val="FDFCFF"/>
              </a:solidFill>
              <a:prstDash val="solid"/>
              <a:round/>
            </a:ln>
          </a:top>
          <a:bottom>
            <a:ln w="12700" cap="flat">
              <a:solidFill>
                <a:srgbClr val="FDFCFF"/>
              </a:solidFill>
              <a:prstDash val="solid"/>
              <a:round/>
            </a:ln>
          </a:bottom>
          <a:insideH>
            <a:ln w="12700" cap="flat">
              <a:solidFill>
                <a:srgbClr val="FDFCFF"/>
              </a:solidFill>
              <a:prstDash val="solid"/>
              <a:round/>
            </a:ln>
          </a:insideH>
          <a:insideV>
            <a:ln w="12700" cap="flat">
              <a:solidFill>
                <a:srgbClr val="FDFCFF"/>
              </a:solidFill>
              <a:prstDash val="solid"/>
              <a:round/>
            </a:ln>
          </a:insideV>
        </a:tcBdr>
        <a:fill>
          <a:solidFill>
            <a:schemeClr val="accent2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DFCFF"/>
      </a:tcTxStyle>
      <a:tcStyle>
        <a:tcBdr>
          <a:left>
            <a:ln w="12700" cap="flat">
              <a:solidFill>
                <a:srgbClr val="FDFCFF"/>
              </a:solidFill>
              <a:prstDash val="solid"/>
              <a:round/>
            </a:ln>
          </a:left>
          <a:right>
            <a:ln w="12700" cap="flat">
              <a:solidFill>
                <a:srgbClr val="FDFCFF"/>
              </a:solidFill>
              <a:prstDash val="solid"/>
              <a:round/>
            </a:ln>
          </a:right>
          <a:top>
            <a:ln w="12700" cap="flat">
              <a:solidFill>
                <a:srgbClr val="FDFCFF"/>
              </a:solidFill>
              <a:prstDash val="solid"/>
              <a:round/>
            </a:ln>
          </a:top>
          <a:bottom>
            <a:ln w="38100" cap="flat">
              <a:solidFill>
                <a:srgbClr val="FDFCFF"/>
              </a:solidFill>
              <a:prstDash val="solid"/>
              <a:round/>
            </a:ln>
          </a:bottom>
          <a:insideH>
            <a:ln w="12700" cap="flat">
              <a:solidFill>
                <a:srgbClr val="FDFCFF"/>
              </a:solidFill>
              <a:prstDash val="solid"/>
              <a:round/>
            </a:ln>
          </a:insideH>
          <a:insideV>
            <a:ln w="12700" cap="flat">
              <a:solidFill>
                <a:srgbClr val="FDFCFF"/>
              </a:solidFill>
              <a:prstDash val="solid"/>
              <a:round/>
            </a:ln>
          </a:insideV>
        </a:tcBdr>
        <a:fill>
          <a:solidFill>
            <a:schemeClr val="accent2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rial"/>
          <a:ea typeface="Arial"/>
          <a:cs typeface="Arial"/>
        </a:font>
        <a:srgbClr val="29272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7E7E7"/>
          </a:solidFill>
        </a:fill>
      </a:tcStyle>
    </a:wholeTbl>
    <a:band2H>
      <a:tcTxStyle b="def" i="def"/>
      <a:tcStyle>
        <a:tcBdr/>
        <a:fill>
          <a:solidFill>
            <a:srgbClr val="FDFC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DFC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29272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292729"/>
              </a:solidFill>
              <a:prstDash val="solid"/>
              <a:round/>
            </a:ln>
          </a:top>
          <a:bottom>
            <a:ln w="25400" cap="flat">
              <a:solidFill>
                <a:srgbClr val="292729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DFCFF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DFC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292729"/>
              </a:solidFill>
              <a:prstDash val="solid"/>
              <a:round/>
            </a:ln>
          </a:top>
          <a:bottom>
            <a:ln w="25400" cap="flat">
              <a:solidFill>
                <a:srgbClr val="292729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rial"/>
          <a:ea typeface="Arial"/>
          <a:cs typeface="Arial"/>
        </a:font>
        <a:srgbClr val="292729"/>
      </a:tcTxStyle>
      <a:tcStyle>
        <a:tcBdr>
          <a:left>
            <a:ln w="12700" cap="flat">
              <a:solidFill>
                <a:srgbClr val="FDFCFF"/>
              </a:solidFill>
              <a:prstDash val="solid"/>
              <a:round/>
            </a:ln>
          </a:left>
          <a:right>
            <a:ln w="12700" cap="flat">
              <a:solidFill>
                <a:srgbClr val="FDFCFF"/>
              </a:solidFill>
              <a:prstDash val="solid"/>
              <a:round/>
            </a:ln>
          </a:right>
          <a:top>
            <a:ln w="12700" cap="flat">
              <a:solidFill>
                <a:srgbClr val="FDFCFF"/>
              </a:solidFill>
              <a:prstDash val="solid"/>
              <a:round/>
            </a:ln>
          </a:top>
          <a:bottom>
            <a:ln w="12700" cap="flat">
              <a:solidFill>
                <a:srgbClr val="FDFCFF"/>
              </a:solidFill>
              <a:prstDash val="solid"/>
              <a:round/>
            </a:ln>
          </a:bottom>
          <a:insideH>
            <a:ln w="12700" cap="flat">
              <a:solidFill>
                <a:srgbClr val="FDFCFF"/>
              </a:solidFill>
              <a:prstDash val="solid"/>
              <a:round/>
            </a:ln>
          </a:insideH>
          <a:insideV>
            <a:ln w="12700" cap="flat">
              <a:solidFill>
                <a:srgbClr val="FDFCFF"/>
              </a:solidFill>
              <a:prstDash val="solid"/>
              <a:round/>
            </a:ln>
          </a:insideV>
        </a:tcBdr>
        <a:fill>
          <a:solidFill>
            <a:srgbClr val="CBCBCB"/>
          </a:solidFill>
        </a:fill>
      </a:tcStyle>
    </a:wholeTbl>
    <a:band2H>
      <a:tcTxStyle b="def" i="def"/>
      <a:tcStyle>
        <a:tcBdr/>
        <a:fill>
          <a:solidFill>
            <a:srgbClr val="E7E7E7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DFCFF"/>
      </a:tcTxStyle>
      <a:tcStyle>
        <a:tcBdr>
          <a:left>
            <a:ln w="12700" cap="flat">
              <a:solidFill>
                <a:srgbClr val="FDFCFF"/>
              </a:solidFill>
              <a:prstDash val="solid"/>
              <a:round/>
            </a:ln>
          </a:left>
          <a:right>
            <a:ln w="12700" cap="flat">
              <a:solidFill>
                <a:srgbClr val="FDFCFF"/>
              </a:solidFill>
              <a:prstDash val="solid"/>
              <a:round/>
            </a:ln>
          </a:right>
          <a:top>
            <a:ln w="12700" cap="flat">
              <a:solidFill>
                <a:srgbClr val="FDFCFF"/>
              </a:solidFill>
              <a:prstDash val="solid"/>
              <a:round/>
            </a:ln>
          </a:top>
          <a:bottom>
            <a:ln w="12700" cap="flat">
              <a:solidFill>
                <a:srgbClr val="FDFCFF"/>
              </a:solidFill>
              <a:prstDash val="solid"/>
              <a:round/>
            </a:ln>
          </a:bottom>
          <a:insideH>
            <a:ln w="12700" cap="flat">
              <a:solidFill>
                <a:srgbClr val="FDFCFF"/>
              </a:solidFill>
              <a:prstDash val="solid"/>
              <a:round/>
            </a:ln>
          </a:insideH>
          <a:insideV>
            <a:ln w="12700" cap="flat">
              <a:solidFill>
                <a:srgbClr val="FDFCFF"/>
              </a:solidFill>
              <a:prstDash val="solid"/>
              <a:round/>
            </a:ln>
          </a:insideV>
        </a:tcBdr>
        <a:fill>
          <a:solidFill>
            <a:srgbClr val="292729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DFCFF"/>
      </a:tcTxStyle>
      <a:tcStyle>
        <a:tcBdr>
          <a:left>
            <a:ln w="12700" cap="flat">
              <a:solidFill>
                <a:srgbClr val="FDFCFF"/>
              </a:solidFill>
              <a:prstDash val="solid"/>
              <a:round/>
            </a:ln>
          </a:left>
          <a:right>
            <a:ln w="12700" cap="flat">
              <a:solidFill>
                <a:srgbClr val="FDFCFF"/>
              </a:solidFill>
              <a:prstDash val="solid"/>
              <a:round/>
            </a:ln>
          </a:right>
          <a:top>
            <a:ln w="38100" cap="flat">
              <a:solidFill>
                <a:srgbClr val="FDFCFF"/>
              </a:solidFill>
              <a:prstDash val="solid"/>
              <a:round/>
            </a:ln>
          </a:top>
          <a:bottom>
            <a:ln w="12700" cap="flat">
              <a:solidFill>
                <a:srgbClr val="FDFCFF"/>
              </a:solidFill>
              <a:prstDash val="solid"/>
              <a:round/>
            </a:ln>
          </a:bottom>
          <a:insideH>
            <a:ln w="12700" cap="flat">
              <a:solidFill>
                <a:srgbClr val="FDFCFF"/>
              </a:solidFill>
              <a:prstDash val="solid"/>
              <a:round/>
            </a:ln>
          </a:insideH>
          <a:insideV>
            <a:ln w="12700" cap="flat">
              <a:solidFill>
                <a:srgbClr val="FDFCFF"/>
              </a:solidFill>
              <a:prstDash val="solid"/>
              <a:round/>
            </a:ln>
          </a:insideV>
        </a:tcBdr>
        <a:fill>
          <a:solidFill>
            <a:srgbClr val="292729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DFCFF"/>
      </a:tcTxStyle>
      <a:tcStyle>
        <a:tcBdr>
          <a:left>
            <a:ln w="12700" cap="flat">
              <a:solidFill>
                <a:srgbClr val="FDFCFF"/>
              </a:solidFill>
              <a:prstDash val="solid"/>
              <a:round/>
            </a:ln>
          </a:left>
          <a:right>
            <a:ln w="12700" cap="flat">
              <a:solidFill>
                <a:srgbClr val="FDFCFF"/>
              </a:solidFill>
              <a:prstDash val="solid"/>
              <a:round/>
            </a:ln>
          </a:right>
          <a:top>
            <a:ln w="12700" cap="flat">
              <a:solidFill>
                <a:srgbClr val="FDFCFF"/>
              </a:solidFill>
              <a:prstDash val="solid"/>
              <a:round/>
            </a:ln>
          </a:top>
          <a:bottom>
            <a:ln w="38100" cap="flat">
              <a:solidFill>
                <a:srgbClr val="FDFCFF"/>
              </a:solidFill>
              <a:prstDash val="solid"/>
              <a:round/>
            </a:ln>
          </a:bottom>
          <a:insideH>
            <a:ln w="12700" cap="flat">
              <a:solidFill>
                <a:srgbClr val="FDFCFF"/>
              </a:solidFill>
              <a:prstDash val="solid"/>
              <a:round/>
            </a:ln>
          </a:insideH>
          <a:insideV>
            <a:ln w="12700" cap="flat">
              <a:solidFill>
                <a:srgbClr val="FDFCFF"/>
              </a:solidFill>
              <a:prstDash val="solid"/>
              <a:round/>
            </a:ln>
          </a:insideV>
        </a:tcBdr>
        <a:fill>
          <a:solidFill>
            <a:srgbClr val="29272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rial"/>
          <a:ea typeface="Arial"/>
          <a:cs typeface="Arial"/>
        </a:font>
        <a:srgbClr val="FDFCFF"/>
      </a:tcTxStyle>
      <a:tcStyle>
        <a:tcBdr>
          <a:left>
            <a:ln w="12700" cap="flat">
              <a:solidFill>
                <a:srgbClr val="FDFCFF"/>
              </a:solidFill>
              <a:prstDash val="solid"/>
              <a:round/>
            </a:ln>
          </a:left>
          <a:right>
            <a:ln w="12700" cap="flat">
              <a:solidFill>
                <a:srgbClr val="FDFCFF"/>
              </a:solidFill>
              <a:prstDash val="solid"/>
              <a:round/>
            </a:ln>
          </a:right>
          <a:top>
            <a:ln w="12700" cap="flat">
              <a:solidFill>
                <a:srgbClr val="FDFCFF"/>
              </a:solidFill>
              <a:prstDash val="solid"/>
              <a:round/>
            </a:ln>
          </a:top>
          <a:bottom>
            <a:ln w="12700" cap="flat">
              <a:solidFill>
                <a:srgbClr val="FDFCFF"/>
              </a:solidFill>
              <a:prstDash val="solid"/>
              <a:round/>
            </a:ln>
          </a:bottom>
          <a:insideH>
            <a:ln w="12700" cap="flat">
              <a:solidFill>
                <a:srgbClr val="FDFCFF"/>
              </a:solidFill>
              <a:prstDash val="solid"/>
              <a:round/>
            </a:ln>
          </a:insideH>
          <a:insideV>
            <a:ln w="12700" cap="flat">
              <a:solidFill>
                <a:srgbClr val="FDFCFF"/>
              </a:solidFill>
              <a:prstDash val="solid"/>
              <a:round/>
            </a:ln>
          </a:insideV>
        </a:tcBdr>
        <a:fill>
          <a:solidFill>
            <a:srgbClr val="FDFCFF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DFCFF"/>
      </a:tcTxStyle>
      <a:tcStyle>
        <a:tcBdr>
          <a:left>
            <a:ln w="12700" cap="flat">
              <a:solidFill>
                <a:srgbClr val="FDFCFF"/>
              </a:solidFill>
              <a:prstDash val="solid"/>
              <a:round/>
            </a:ln>
          </a:left>
          <a:right>
            <a:ln w="12700" cap="flat">
              <a:solidFill>
                <a:srgbClr val="FDFCFF"/>
              </a:solidFill>
              <a:prstDash val="solid"/>
              <a:round/>
            </a:ln>
          </a:right>
          <a:top>
            <a:ln w="12700" cap="flat">
              <a:solidFill>
                <a:srgbClr val="FDFCFF"/>
              </a:solidFill>
              <a:prstDash val="solid"/>
              <a:round/>
            </a:ln>
          </a:top>
          <a:bottom>
            <a:ln w="12700" cap="flat">
              <a:solidFill>
                <a:srgbClr val="FDFCFF"/>
              </a:solidFill>
              <a:prstDash val="solid"/>
              <a:round/>
            </a:ln>
          </a:bottom>
          <a:insideH>
            <a:ln w="12700" cap="flat">
              <a:solidFill>
                <a:srgbClr val="FDFCFF"/>
              </a:solidFill>
              <a:prstDash val="solid"/>
              <a:round/>
            </a:ln>
          </a:insideH>
          <a:insideV>
            <a:ln w="12700" cap="flat">
              <a:solidFill>
                <a:srgbClr val="FDFCFF"/>
              </a:solidFill>
              <a:prstDash val="solid"/>
              <a:round/>
            </a:ln>
          </a:insideV>
        </a:tcBdr>
        <a:fill>
          <a:solidFill>
            <a:srgbClr val="FDFCFF">
              <a:alpha val="20000"/>
            </a:srgbClr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DFCFF"/>
      </a:tcTxStyle>
      <a:tcStyle>
        <a:tcBdr>
          <a:left>
            <a:ln w="12700" cap="flat">
              <a:solidFill>
                <a:srgbClr val="FDFCFF"/>
              </a:solidFill>
              <a:prstDash val="solid"/>
              <a:round/>
            </a:ln>
          </a:left>
          <a:right>
            <a:ln w="12700" cap="flat">
              <a:solidFill>
                <a:srgbClr val="FDFCFF"/>
              </a:solidFill>
              <a:prstDash val="solid"/>
              <a:round/>
            </a:ln>
          </a:right>
          <a:top>
            <a:ln w="50800" cap="flat">
              <a:solidFill>
                <a:srgbClr val="FDFCFF"/>
              </a:solidFill>
              <a:prstDash val="solid"/>
              <a:round/>
            </a:ln>
          </a:top>
          <a:bottom>
            <a:ln w="12700" cap="flat">
              <a:solidFill>
                <a:srgbClr val="FDFCFF"/>
              </a:solidFill>
              <a:prstDash val="solid"/>
              <a:round/>
            </a:ln>
          </a:bottom>
          <a:insideH>
            <a:ln w="12700" cap="flat">
              <a:solidFill>
                <a:srgbClr val="FDFCFF"/>
              </a:solidFill>
              <a:prstDash val="solid"/>
              <a:round/>
            </a:ln>
          </a:insideH>
          <a:insideV>
            <a:ln w="12700" cap="flat">
              <a:solidFill>
                <a:srgbClr val="FDFCFF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Arial"/>
          <a:ea typeface="Arial"/>
          <a:cs typeface="Arial"/>
        </a:font>
        <a:srgbClr val="FDFCFF"/>
      </a:tcTxStyle>
      <a:tcStyle>
        <a:tcBdr>
          <a:left>
            <a:ln w="12700" cap="flat">
              <a:solidFill>
                <a:srgbClr val="FDFCFF"/>
              </a:solidFill>
              <a:prstDash val="solid"/>
              <a:round/>
            </a:ln>
          </a:left>
          <a:right>
            <a:ln w="12700" cap="flat">
              <a:solidFill>
                <a:srgbClr val="FDFCFF"/>
              </a:solidFill>
              <a:prstDash val="solid"/>
              <a:round/>
            </a:ln>
          </a:right>
          <a:top>
            <a:ln w="12700" cap="flat">
              <a:solidFill>
                <a:srgbClr val="FDFCFF"/>
              </a:solidFill>
              <a:prstDash val="solid"/>
              <a:round/>
            </a:ln>
          </a:top>
          <a:bottom>
            <a:ln w="25400" cap="flat">
              <a:solidFill>
                <a:srgbClr val="FDFCFF"/>
              </a:solidFill>
              <a:prstDash val="solid"/>
              <a:round/>
            </a:ln>
          </a:bottom>
          <a:insideH>
            <a:ln w="12700" cap="flat">
              <a:solidFill>
                <a:srgbClr val="FDFCFF"/>
              </a:solidFill>
              <a:prstDash val="solid"/>
              <a:round/>
            </a:ln>
          </a:insideH>
          <a:insideV>
            <a:ln w="12700" cap="flat">
              <a:solidFill>
                <a:srgbClr val="FDFCFF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6" name="Shape 116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6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6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6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6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6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6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6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6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6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Văn bản Tiêu đề"/>
          <p:cNvSpPr txBox="1"/>
          <p:nvPr>
            <p:ph type="title"/>
          </p:nvPr>
        </p:nvSpPr>
        <p:spPr>
          <a:xfrm>
            <a:off x="2271713" y="1729333"/>
            <a:ext cx="19504148" cy="217805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Văn bản Tiêu đề</a:t>
            </a:r>
          </a:p>
        </p:txBody>
      </p:sp>
      <p:sp>
        <p:nvSpPr>
          <p:cNvPr id="15" name="Nội dung mức một…"/>
          <p:cNvSpPr txBox="1"/>
          <p:nvPr>
            <p:ph type="body" idx="1"/>
          </p:nvPr>
        </p:nvSpPr>
        <p:spPr>
          <a:xfrm>
            <a:off x="2271713" y="4121696"/>
            <a:ext cx="20477163" cy="7019926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algn="just"/>
            <a:lvl2pPr algn="just"/>
            <a:lvl3pPr algn="just"/>
            <a:lvl4pPr algn="just"/>
            <a:lvl5pPr algn="just"/>
          </a:lstStyle>
          <a:p>
            <a:pPr/>
            <a:r>
              <a:t>Nội dung mức một</a:t>
            </a:r>
          </a:p>
          <a:p>
            <a:pPr lvl="1"/>
            <a:r>
              <a:t>Nội dung mức hai</a:t>
            </a:r>
          </a:p>
          <a:p>
            <a:pPr lvl="2"/>
            <a:r>
              <a:t>Nội dung mức ba</a:t>
            </a:r>
          </a:p>
          <a:p>
            <a:pPr lvl="3"/>
            <a:r>
              <a:t>Nội dung mức bốn</a:t>
            </a:r>
          </a:p>
          <a:p>
            <a:pPr lvl="4"/>
            <a:r>
              <a:t>Nội dung mức năm</a:t>
            </a:r>
          </a:p>
        </p:txBody>
      </p:sp>
      <p:sp>
        <p:nvSpPr>
          <p:cNvPr id="16" name="Số Trang chiếu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lide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4"/>
          <p:cNvSpPr/>
          <p:nvPr>
            <p:ph type="pic" sz="quarter" idx="13"/>
          </p:nvPr>
        </p:nvSpPr>
        <p:spPr>
          <a:xfrm>
            <a:off x="1460864" y="1008281"/>
            <a:ext cx="5113338" cy="511175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24" name="Picture Placeholder 4"/>
          <p:cNvSpPr/>
          <p:nvPr>
            <p:ph type="pic" sz="quarter" idx="14"/>
          </p:nvPr>
        </p:nvSpPr>
        <p:spPr>
          <a:xfrm>
            <a:off x="6863408" y="1008281"/>
            <a:ext cx="5113338" cy="511175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25" name="Picture Placeholder 4"/>
          <p:cNvSpPr/>
          <p:nvPr>
            <p:ph type="pic" sz="quarter" idx="15"/>
          </p:nvPr>
        </p:nvSpPr>
        <p:spPr>
          <a:xfrm>
            <a:off x="12265952" y="1008281"/>
            <a:ext cx="5113338" cy="511175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26" name="Picture Placeholder 4"/>
          <p:cNvSpPr/>
          <p:nvPr>
            <p:ph type="pic" sz="quarter" idx="16"/>
          </p:nvPr>
        </p:nvSpPr>
        <p:spPr>
          <a:xfrm>
            <a:off x="17668496" y="1008281"/>
            <a:ext cx="5113338" cy="511175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27" name="Picture Placeholder 4"/>
          <p:cNvSpPr/>
          <p:nvPr>
            <p:ph type="pic" sz="quarter" idx="17"/>
          </p:nvPr>
        </p:nvSpPr>
        <p:spPr>
          <a:xfrm>
            <a:off x="1460864" y="6497959"/>
            <a:ext cx="5113338" cy="511175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28" name="Picture Placeholder 4"/>
          <p:cNvSpPr/>
          <p:nvPr>
            <p:ph type="pic" sz="quarter" idx="18"/>
          </p:nvPr>
        </p:nvSpPr>
        <p:spPr>
          <a:xfrm>
            <a:off x="6863408" y="6497959"/>
            <a:ext cx="5113338" cy="511175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29" name="Picture Placeholder 4"/>
          <p:cNvSpPr/>
          <p:nvPr>
            <p:ph type="pic" sz="quarter" idx="19"/>
          </p:nvPr>
        </p:nvSpPr>
        <p:spPr>
          <a:xfrm>
            <a:off x="12265952" y="6497959"/>
            <a:ext cx="5113338" cy="511175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30" name="Picture Placeholder 4"/>
          <p:cNvSpPr/>
          <p:nvPr>
            <p:ph type="pic" sz="quarter" idx="20"/>
          </p:nvPr>
        </p:nvSpPr>
        <p:spPr>
          <a:xfrm>
            <a:off x="17668496" y="6497959"/>
            <a:ext cx="5113338" cy="511175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31" name="Số Trang chiếu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lank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icture Placeholder 4"/>
          <p:cNvSpPr/>
          <p:nvPr>
            <p:ph type="pic" sz="quarter" idx="13"/>
          </p:nvPr>
        </p:nvSpPr>
        <p:spPr>
          <a:xfrm>
            <a:off x="1460864" y="1008281"/>
            <a:ext cx="5113338" cy="511175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39" name="Picture Placeholder 4"/>
          <p:cNvSpPr/>
          <p:nvPr>
            <p:ph type="pic" sz="quarter" idx="14"/>
          </p:nvPr>
        </p:nvSpPr>
        <p:spPr>
          <a:xfrm>
            <a:off x="6863408" y="1008281"/>
            <a:ext cx="5113338" cy="511175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40" name="Picture Placeholder 4"/>
          <p:cNvSpPr/>
          <p:nvPr>
            <p:ph type="pic" sz="quarter" idx="15"/>
          </p:nvPr>
        </p:nvSpPr>
        <p:spPr>
          <a:xfrm>
            <a:off x="12265952" y="1008281"/>
            <a:ext cx="5113338" cy="511175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41" name="Picture Placeholder 4"/>
          <p:cNvSpPr/>
          <p:nvPr>
            <p:ph type="pic" sz="quarter" idx="16"/>
          </p:nvPr>
        </p:nvSpPr>
        <p:spPr>
          <a:xfrm>
            <a:off x="17668496" y="1008281"/>
            <a:ext cx="5113338" cy="511175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42" name="Picture Placeholder 4"/>
          <p:cNvSpPr/>
          <p:nvPr>
            <p:ph type="pic" sz="quarter" idx="17"/>
          </p:nvPr>
        </p:nvSpPr>
        <p:spPr>
          <a:xfrm>
            <a:off x="1460864" y="6497959"/>
            <a:ext cx="5113338" cy="511175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43" name="Picture Placeholder 4"/>
          <p:cNvSpPr/>
          <p:nvPr>
            <p:ph type="pic" sz="quarter" idx="18"/>
          </p:nvPr>
        </p:nvSpPr>
        <p:spPr>
          <a:xfrm>
            <a:off x="6863408" y="6497959"/>
            <a:ext cx="5113338" cy="511175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44" name="Picture Placeholder 4"/>
          <p:cNvSpPr/>
          <p:nvPr>
            <p:ph type="pic" sz="quarter" idx="19"/>
          </p:nvPr>
        </p:nvSpPr>
        <p:spPr>
          <a:xfrm>
            <a:off x="12265952" y="6497959"/>
            <a:ext cx="5113338" cy="511175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45" name="Picture Placeholder 4"/>
          <p:cNvSpPr/>
          <p:nvPr>
            <p:ph type="pic" sz="quarter" idx="20"/>
          </p:nvPr>
        </p:nvSpPr>
        <p:spPr>
          <a:xfrm>
            <a:off x="17668496" y="6497959"/>
            <a:ext cx="5113338" cy="511175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46" name="Số Trang chiếu"/>
          <p:cNvSpPr txBox="1"/>
          <p:nvPr>
            <p:ph type="sldNum" sz="quarter" idx="2"/>
          </p:nvPr>
        </p:nvSpPr>
        <p:spPr>
          <a:xfrm>
            <a:off x="11785600" y="12344400"/>
            <a:ext cx="5689600" cy="736601"/>
          </a:xfrm>
          <a:prstGeom prst="rect">
            <a:avLst/>
          </a:prstGeom>
        </p:spPr>
        <p:txBody>
          <a:bodyPr anchor="ctr"/>
          <a:lstStyle>
            <a:lvl1pPr algn="r">
              <a:defRPr sz="1200">
                <a:solidFill>
                  <a:srgbClr val="74808C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ố Trang chiếu"/>
          <p:cNvSpPr txBox="1"/>
          <p:nvPr>
            <p:ph type="sldNum" sz="quarter" idx="2"/>
          </p:nvPr>
        </p:nvSpPr>
        <p:spPr>
          <a:xfrm>
            <a:off x="11785600" y="12344400"/>
            <a:ext cx="5689600" cy="736601"/>
          </a:xfrm>
          <a:prstGeom prst="rect">
            <a:avLst/>
          </a:prstGeom>
        </p:spPr>
        <p:txBody>
          <a:bodyPr anchor="ctr"/>
          <a:lstStyle>
            <a:lvl1pPr algn="r">
              <a:defRPr sz="1200">
                <a:solidFill>
                  <a:srgbClr val="74808C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Dark bg + 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Прямоугольник 6"/>
          <p:cNvSpPr/>
          <p:nvPr/>
        </p:nvSpPr>
        <p:spPr>
          <a:xfrm>
            <a:off x="0" y="0"/>
            <a:ext cx="24384000" cy="13716000"/>
          </a:xfrm>
          <a:prstGeom prst="rect">
            <a:avLst/>
          </a:prstGeom>
          <a:solidFill>
            <a:srgbClr val="1F1F1F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>
                <a:solidFill>
                  <a:srgbClr val="74808C"/>
                </a:solidFill>
                <a:latin typeface="Poppins"/>
                <a:ea typeface="Poppins"/>
                <a:cs typeface="Poppins"/>
                <a:sym typeface="Poppins"/>
              </a:defRPr>
            </a:pPr>
          </a:p>
        </p:txBody>
      </p:sp>
      <p:sp>
        <p:nvSpPr>
          <p:cNvPr id="61" name="Văn bản Tiêu đề"/>
          <p:cNvSpPr txBox="1"/>
          <p:nvPr>
            <p:ph type="title"/>
          </p:nvPr>
        </p:nvSpPr>
        <p:spPr>
          <a:xfrm>
            <a:off x="2271713" y="1729333"/>
            <a:ext cx="19504148" cy="2178051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>
                <a:solidFill>
                  <a:srgbClr val="EEEBF0"/>
                </a:solidFill>
              </a:defRPr>
            </a:lvl1pPr>
          </a:lstStyle>
          <a:p>
            <a:pPr/>
            <a:r>
              <a:t>Văn bản Tiêu đề</a:t>
            </a:r>
          </a:p>
        </p:txBody>
      </p:sp>
      <p:sp>
        <p:nvSpPr>
          <p:cNvPr id="62" name="Nội dung mức một…"/>
          <p:cNvSpPr txBox="1"/>
          <p:nvPr>
            <p:ph type="body" idx="1"/>
          </p:nvPr>
        </p:nvSpPr>
        <p:spPr>
          <a:xfrm>
            <a:off x="2271713" y="4121696"/>
            <a:ext cx="20477163" cy="7019926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algn="just"/>
            <a:lvl2pPr algn="just"/>
            <a:lvl3pPr algn="just"/>
            <a:lvl4pPr algn="just"/>
            <a:lvl5pPr algn="just"/>
          </a:lstStyle>
          <a:p>
            <a:pPr/>
            <a:r>
              <a:t>Nội dung mức một</a:t>
            </a:r>
          </a:p>
          <a:p>
            <a:pPr lvl="1"/>
            <a:r>
              <a:t>Nội dung mức hai</a:t>
            </a:r>
          </a:p>
          <a:p>
            <a:pPr lvl="2"/>
            <a:r>
              <a:t>Nội dung mức ba</a:t>
            </a:r>
          </a:p>
          <a:p>
            <a:pPr lvl="3"/>
            <a:r>
              <a:t>Nội dung mức bốn</a:t>
            </a:r>
          </a:p>
          <a:p>
            <a:pPr lvl="4"/>
            <a:r>
              <a:t>Nội dung mức năm</a:t>
            </a:r>
          </a:p>
        </p:txBody>
      </p:sp>
      <p:grpSp>
        <p:nvGrpSpPr>
          <p:cNvPr id="65" name="Группа 6"/>
          <p:cNvGrpSpPr/>
          <p:nvPr/>
        </p:nvGrpSpPr>
        <p:grpSpPr>
          <a:xfrm>
            <a:off x="1992264" y="12042575"/>
            <a:ext cx="2206146" cy="383907"/>
            <a:chOff x="0" y="0"/>
            <a:chExt cx="2206144" cy="383905"/>
          </a:xfrm>
        </p:grpSpPr>
        <p:sp>
          <p:nvSpPr>
            <p:cNvPr id="63" name="Text Box 3"/>
            <p:cNvSpPr/>
            <p:nvPr/>
          </p:nvSpPr>
          <p:spPr>
            <a:xfrm>
              <a:off x="20504" y="0"/>
              <a:ext cx="2160241" cy="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8100" tIns="38100" rIns="38100" bIns="38100" numCol="1" anchor="t">
              <a:spAutoFit/>
            </a:bodyPr>
            <a:lstStyle/>
            <a:p>
              <a:pPr>
                <a:defRPr b="1" sz="2800">
                  <a:solidFill>
                    <a:schemeClr val="accent2"/>
                  </a:solidFill>
                  <a:latin typeface="+mj-lt"/>
                  <a:ea typeface="+mj-ea"/>
                  <a:cs typeface="+mj-cs"/>
                  <a:sym typeface="Helvetica"/>
                </a:defRPr>
              </a:pPr>
              <a:r>
                <a:t>i</a:t>
              </a:r>
              <a:r>
                <a:rPr>
                  <a:solidFill>
                    <a:srgbClr val="FFFFFF"/>
                  </a:solidFill>
                </a:rPr>
                <a:t>DESIGN</a:t>
              </a:r>
            </a:p>
          </p:txBody>
        </p:sp>
        <p:sp>
          <p:nvSpPr>
            <p:cNvPr id="64" name="Rectangle 1"/>
            <p:cNvSpPr/>
            <p:nvPr/>
          </p:nvSpPr>
          <p:spPr>
            <a:xfrm>
              <a:off x="0" y="383905"/>
              <a:ext cx="2206145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lnSpc>
                  <a:spcPct val="180000"/>
                </a:lnSpc>
                <a:defRPr sz="140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pPr/>
              <a:r>
                <a:t>by HiSlide.io</a:t>
              </a:r>
            </a:p>
          </p:txBody>
        </p:sp>
      </p:grpSp>
      <p:sp>
        <p:nvSpPr>
          <p:cNvPr id="66" name="Số Trang chiếu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1_Blank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Прямоугольник 1"/>
          <p:cNvSpPr/>
          <p:nvPr/>
        </p:nvSpPr>
        <p:spPr>
          <a:xfrm>
            <a:off x="0" y="0"/>
            <a:ext cx="24384000" cy="13716000"/>
          </a:xfrm>
          <a:prstGeom prst="rect">
            <a:avLst/>
          </a:prstGeom>
          <a:solidFill>
            <a:srgbClr val="1F1F1F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>
                <a:solidFill>
                  <a:srgbClr val="74808C"/>
                </a:solidFill>
                <a:latin typeface="Poppins"/>
                <a:ea typeface="Poppins"/>
                <a:cs typeface="Poppins"/>
                <a:sym typeface="Poppins"/>
              </a:defRPr>
            </a:pPr>
          </a:p>
        </p:txBody>
      </p:sp>
      <p:sp>
        <p:nvSpPr>
          <p:cNvPr id="74" name="Số Trang chiếu"/>
          <p:cNvSpPr txBox="1"/>
          <p:nvPr>
            <p:ph type="sldNum" sz="quarter" idx="2"/>
          </p:nvPr>
        </p:nvSpPr>
        <p:spPr>
          <a:xfrm>
            <a:off x="11785600" y="12344400"/>
            <a:ext cx="5689600" cy="736601"/>
          </a:xfrm>
          <a:prstGeom prst="rect">
            <a:avLst/>
          </a:prstGeom>
        </p:spPr>
        <p:txBody>
          <a:bodyPr anchor="ctr"/>
          <a:lstStyle>
            <a:lvl1pPr algn="r">
              <a:defRPr sz="1200">
                <a:solidFill>
                  <a:srgbClr val="74808C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1_Slide with photo (dark bg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Прямоугольник 19"/>
          <p:cNvSpPr/>
          <p:nvPr/>
        </p:nvSpPr>
        <p:spPr>
          <a:xfrm>
            <a:off x="-1" y="0"/>
            <a:ext cx="24407566" cy="13716000"/>
          </a:xfrm>
          <a:prstGeom prst="rect">
            <a:avLst/>
          </a:prstGeom>
          <a:solidFill>
            <a:srgbClr val="1F1F1F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>
                <a:solidFill>
                  <a:srgbClr val="74808C"/>
                </a:solidFill>
                <a:latin typeface="Poppins"/>
                <a:ea typeface="Poppins"/>
                <a:cs typeface="Poppins"/>
                <a:sym typeface="Poppins"/>
              </a:defRPr>
            </a:pPr>
          </a:p>
        </p:txBody>
      </p:sp>
      <p:sp>
        <p:nvSpPr>
          <p:cNvPr id="82" name="Picture Placeholder 4"/>
          <p:cNvSpPr/>
          <p:nvPr>
            <p:ph type="pic" sz="quarter" idx="13"/>
          </p:nvPr>
        </p:nvSpPr>
        <p:spPr>
          <a:xfrm>
            <a:off x="1460864" y="1008281"/>
            <a:ext cx="5113338" cy="511175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83" name="Picture Placeholder 4"/>
          <p:cNvSpPr/>
          <p:nvPr>
            <p:ph type="pic" sz="quarter" idx="14"/>
          </p:nvPr>
        </p:nvSpPr>
        <p:spPr>
          <a:xfrm>
            <a:off x="6863408" y="1008281"/>
            <a:ext cx="5113338" cy="511175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84" name="Picture Placeholder 4"/>
          <p:cNvSpPr/>
          <p:nvPr>
            <p:ph type="pic" sz="quarter" idx="15"/>
          </p:nvPr>
        </p:nvSpPr>
        <p:spPr>
          <a:xfrm>
            <a:off x="12265952" y="1008281"/>
            <a:ext cx="5113338" cy="511175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85" name="Picture Placeholder 4"/>
          <p:cNvSpPr/>
          <p:nvPr>
            <p:ph type="pic" sz="quarter" idx="16"/>
          </p:nvPr>
        </p:nvSpPr>
        <p:spPr>
          <a:xfrm>
            <a:off x="17668496" y="1008281"/>
            <a:ext cx="5113338" cy="511175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86" name="Picture Placeholder 4"/>
          <p:cNvSpPr/>
          <p:nvPr>
            <p:ph type="pic" sz="quarter" idx="17"/>
          </p:nvPr>
        </p:nvSpPr>
        <p:spPr>
          <a:xfrm>
            <a:off x="1460864" y="6497959"/>
            <a:ext cx="5113338" cy="511175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87" name="Picture Placeholder 4"/>
          <p:cNvSpPr/>
          <p:nvPr>
            <p:ph type="pic" sz="quarter" idx="18"/>
          </p:nvPr>
        </p:nvSpPr>
        <p:spPr>
          <a:xfrm>
            <a:off x="6863408" y="6497959"/>
            <a:ext cx="5113338" cy="511175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88" name="Picture Placeholder 4"/>
          <p:cNvSpPr/>
          <p:nvPr>
            <p:ph type="pic" sz="quarter" idx="19"/>
          </p:nvPr>
        </p:nvSpPr>
        <p:spPr>
          <a:xfrm>
            <a:off x="12265952" y="6497959"/>
            <a:ext cx="5113338" cy="511175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89" name="Picture Placeholder 4"/>
          <p:cNvSpPr/>
          <p:nvPr>
            <p:ph type="pic" sz="quarter" idx="20"/>
          </p:nvPr>
        </p:nvSpPr>
        <p:spPr>
          <a:xfrm>
            <a:off x="17668496" y="6497959"/>
            <a:ext cx="5113338" cy="511175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grpSp>
        <p:nvGrpSpPr>
          <p:cNvPr id="92" name="Группа 6"/>
          <p:cNvGrpSpPr/>
          <p:nvPr/>
        </p:nvGrpSpPr>
        <p:grpSpPr>
          <a:xfrm>
            <a:off x="1992264" y="12042575"/>
            <a:ext cx="2206146" cy="383907"/>
            <a:chOff x="0" y="0"/>
            <a:chExt cx="2206144" cy="383905"/>
          </a:xfrm>
        </p:grpSpPr>
        <p:sp>
          <p:nvSpPr>
            <p:cNvPr id="90" name="Text Box 3"/>
            <p:cNvSpPr/>
            <p:nvPr/>
          </p:nvSpPr>
          <p:spPr>
            <a:xfrm>
              <a:off x="20504" y="0"/>
              <a:ext cx="2160241" cy="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8100" tIns="38100" rIns="38100" bIns="38100" numCol="1" anchor="t">
              <a:spAutoFit/>
            </a:bodyPr>
            <a:lstStyle/>
            <a:p>
              <a:pPr>
                <a:defRPr b="1" sz="2800">
                  <a:solidFill>
                    <a:schemeClr val="accent2"/>
                  </a:solidFill>
                  <a:latin typeface="+mj-lt"/>
                  <a:ea typeface="+mj-ea"/>
                  <a:cs typeface="+mj-cs"/>
                  <a:sym typeface="Helvetica"/>
                </a:defRPr>
              </a:pPr>
              <a:r>
                <a:t>i</a:t>
              </a:r>
              <a:r>
                <a:rPr>
                  <a:solidFill>
                    <a:srgbClr val="FFFFFF"/>
                  </a:solidFill>
                </a:rPr>
                <a:t>DESIGN</a:t>
              </a:r>
            </a:p>
          </p:txBody>
        </p:sp>
        <p:sp>
          <p:nvSpPr>
            <p:cNvPr id="91" name="Rectangle 1"/>
            <p:cNvSpPr/>
            <p:nvPr/>
          </p:nvSpPr>
          <p:spPr>
            <a:xfrm>
              <a:off x="0" y="383905"/>
              <a:ext cx="2206145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lnSpc>
                  <a:spcPct val="180000"/>
                </a:lnSpc>
                <a:defRPr sz="140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pPr/>
              <a:r>
                <a:t>by HiSlide.io</a:t>
              </a:r>
            </a:p>
          </p:txBody>
        </p:sp>
      </p:grpSp>
      <p:sp>
        <p:nvSpPr>
          <p:cNvPr id="93" name="Số Trang chiếu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1_Blank with photo (dark bg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Прямоугольник 16"/>
          <p:cNvSpPr/>
          <p:nvPr/>
        </p:nvSpPr>
        <p:spPr>
          <a:xfrm>
            <a:off x="0" y="0"/>
            <a:ext cx="24384000" cy="13716000"/>
          </a:xfrm>
          <a:prstGeom prst="rect">
            <a:avLst/>
          </a:prstGeom>
          <a:solidFill>
            <a:srgbClr val="1F1F1F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>
                <a:solidFill>
                  <a:srgbClr val="74808C"/>
                </a:solidFill>
                <a:latin typeface="Poppins"/>
                <a:ea typeface="Poppins"/>
                <a:cs typeface="Poppins"/>
                <a:sym typeface="Poppins"/>
              </a:defRPr>
            </a:pPr>
          </a:p>
        </p:txBody>
      </p:sp>
      <p:sp>
        <p:nvSpPr>
          <p:cNvPr id="101" name="Picture Placeholder 4"/>
          <p:cNvSpPr/>
          <p:nvPr>
            <p:ph type="pic" sz="quarter" idx="13"/>
          </p:nvPr>
        </p:nvSpPr>
        <p:spPr>
          <a:xfrm>
            <a:off x="1460864" y="1008281"/>
            <a:ext cx="5113338" cy="511175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02" name="Picture Placeholder 4"/>
          <p:cNvSpPr/>
          <p:nvPr>
            <p:ph type="pic" sz="quarter" idx="14"/>
          </p:nvPr>
        </p:nvSpPr>
        <p:spPr>
          <a:xfrm>
            <a:off x="6863408" y="1008281"/>
            <a:ext cx="5113338" cy="511175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03" name="Picture Placeholder 4"/>
          <p:cNvSpPr/>
          <p:nvPr>
            <p:ph type="pic" sz="quarter" idx="15"/>
          </p:nvPr>
        </p:nvSpPr>
        <p:spPr>
          <a:xfrm>
            <a:off x="12265952" y="1008281"/>
            <a:ext cx="5113338" cy="511175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04" name="Picture Placeholder 4"/>
          <p:cNvSpPr/>
          <p:nvPr>
            <p:ph type="pic" sz="quarter" idx="16"/>
          </p:nvPr>
        </p:nvSpPr>
        <p:spPr>
          <a:xfrm>
            <a:off x="17668496" y="1008281"/>
            <a:ext cx="5113338" cy="511175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05" name="Picture Placeholder 4"/>
          <p:cNvSpPr/>
          <p:nvPr>
            <p:ph type="pic" sz="quarter" idx="17"/>
          </p:nvPr>
        </p:nvSpPr>
        <p:spPr>
          <a:xfrm>
            <a:off x="1460864" y="6497959"/>
            <a:ext cx="5113338" cy="511175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06" name="Picture Placeholder 4"/>
          <p:cNvSpPr/>
          <p:nvPr>
            <p:ph type="pic" sz="quarter" idx="18"/>
          </p:nvPr>
        </p:nvSpPr>
        <p:spPr>
          <a:xfrm>
            <a:off x="6863408" y="6497959"/>
            <a:ext cx="5113338" cy="511175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07" name="Picture Placeholder 4"/>
          <p:cNvSpPr/>
          <p:nvPr>
            <p:ph type="pic" sz="quarter" idx="19"/>
          </p:nvPr>
        </p:nvSpPr>
        <p:spPr>
          <a:xfrm>
            <a:off x="12265952" y="6497959"/>
            <a:ext cx="5113338" cy="511175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08" name="Picture Placeholder 4"/>
          <p:cNvSpPr/>
          <p:nvPr>
            <p:ph type="pic" sz="quarter" idx="20"/>
          </p:nvPr>
        </p:nvSpPr>
        <p:spPr>
          <a:xfrm>
            <a:off x="17668496" y="6497959"/>
            <a:ext cx="5113338" cy="5111751"/>
          </a:xfrm>
          <a:prstGeom prst="rect">
            <a:avLst/>
          </a:prstGeom>
        </p:spPr>
        <p:txBody>
          <a:bodyPr lIns="91439" tIns="45719" rIns="91439" bIns="45719"/>
          <a:lstStyle/>
          <a:p>
            <a:pPr/>
          </a:p>
        </p:txBody>
      </p:sp>
      <p:sp>
        <p:nvSpPr>
          <p:cNvPr id="109" name="Số Trang chiếu"/>
          <p:cNvSpPr txBox="1"/>
          <p:nvPr>
            <p:ph type="sldNum" sz="quarter" idx="2"/>
          </p:nvPr>
        </p:nvSpPr>
        <p:spPr>
          <a:xfrm>
            <a:off x="11785600" y="12344400"/>
            <a:ext cx="5689600" cy="736601"/>
          </a:xfrm>
          <a:prstGeom prst="rect">
            <a:avLst/>
          </a:prstGeom>
        </p:spPr>
        <p:txBody>
          <a:bodyPr anchor="ctr"/>
          <a:lstStyle>
            <a:lvl1pPr algn="r">
              <a:defRPr sz="1200">
                <a:solidFill>
                  <a:srgbClr val="74808C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Группа 6"/>
          <p:cNvGrpSpPr/>
          <p:nvPr/>
        </p:nvGrpSpPr>
        <p:grpSpPr>
          <a:xfrm>
            <a:off x="1992264" y="12042575"/>
            <a:ext cx="2206146" cy="383907"/>
            <a:chOff x="0" y="0"/>
            <a:chExt cx="2206144" cy="383905"/>
          </a:xfrm>
        </p:grpSpPr>
        <p:sp>
          <p:nvSpPr>
            <p:cNvPr id="2" name="Text Box 3"/>
            <p:cNvSpPr/>
            <p:nvPr/>
          </p:nvSpPr>
          <p:spPr>
            <a:xfrm>
              <a:off x="20504" y="0"/>
              <a:ext cx="2160241" cy="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8100" tIns="38100" rIns="38100" bIns="38100" numCol="1" anchor="t">
              <a:spAutoFit/>
            </a:bodyPr>
            <a:lstStyle/>
            <a:p>
              <a:pPr>
                <a:defRPr b="1" sz="2800">
                  <a:solidFill>
                    <a:schemeClr val="accent2"/>
                  </a:solidFill>
                  <a:latin typeface="+mj-lt"/>
                  <a:ea typeface="+mj-ea"/>
                  <a:cs typeface="+mj-cs"/>
                  <a:sym typeface="Helvetica"/>
                </a:defRPr>
              </a:pPr>
              <a:r>
                <a:t>i</a:t>
              </a:r>
              <a:r>
                <a:rPr>
                  <a:solidFill>
                    <a:srgbClr val="1F1F1F"/>
                  </a:solidFill>
                </a:rPr>
                <a:t>DESIGN</a:t>
              </a:r>
            </a:p>
          </p:txBody>
        </p:sp>
        <p:sp>
          <p:nvSpPr>
            <p:cNvPr id="3" name="Rectangle 1"/>
            <p:cNvSpPr/>
            <p:nvPr/>
          </p:nvSpPr>
          <p:spPr>
            <a:xfrm>
              <a:off x="0" y="383905"/>
              <a:ext cx="2206145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lnSpc>
                  <a:spcPct val="180000"/>
                </a:lnSpc>
                <a:defRPr sz="1400">
                  <a:solidFill>
                    <a:srgbClr val="1F1F1F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pPr/>
              <a:r>
                <a:t>by HiSlide.io</a:t>
              </a:r>
            </a:p>
          </p:txBody>
        </p:sp>
      </p:grpSp>
      <p:sp>
        <p:nvSpPr>
          <p:cNvPr id="5" name="Văn bản Tiêu đề"/>
          <p:cNvSpPr txBox="1"/>
          <p:nvPr>
            <p:ph type="title"/>
          </p:nvPr>
        </p:nvSpPr>
        <p:spPr>
          <a:xfrm>
            <a:off x="1219200" y="549275"/>
            <a:ext cx="21945600" cy="26511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/>
          <a:lstStyle/>
          <a:p>
            <a:pPr/>
            <a:r>
              <a:t>Văn bản Tiêu đề</a:t>
            </a:r>
          </a:p>
        </p:txBody>
      </p:sp>
      <p:sp>
        <p:nvSpPr>
          <p:cNvPr id="6" name="Nội dung mức một…"/>
          <p:cNvSpPr txBox="1"/>
          <p:nvPr>
            <p:ph type="body" idx="1"/>
          </p:nvPr>
        </p:nvSpPr>
        <p:spPr>
          <a:xfrm>
            <a:off x="1219200" y="3200400"/>
            <a:ext cx="21945600" cy="1051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/>
          <a:lstStyle/>
          <a:p>
            <a:pPr/>
            <a:r>
              <a:t>Nội dung mức một</a:t>
            </a:r>
          </a:p>
          <a:p>
            <a:pPr lvl="1"/>
            <a:r>
              <a:t>Nội dung mức hai</a:t>
            </a:r>
          </a:p>
          <a:p>
            <a:pPr lvl="2"/>
            <a:r>
              <a:t>Nội dung mức ba</a:t>
            </a:r>
          </a:p>
          <a:p>
            <a:pPr lvl="3"/>
            <a:r>
              <a:t>Nội dung mức bốn</a:t>
            </a:r>
          </a:p>
          <a:p>
            <a:pPr lvl="4"/>
            <a:r>
              <a:t>Nội dung mức năm</a:t>
            </a:r>
          </a:p>
        </p:txBody>
      </p:sp>
      <p:sp>
        <p:nvSpPr>
          <p:cNvPr id="7" name="Số Trang chiếu"/>
          <p:cNvSpPr txBox="1"/>
          <p:nvPr>
            <p:ph type="sldNum" sz="quarter" idx="2"/>
          </p:nvPr>
        </p:nvSpPr>
        <p:spPr>
          <a:xfrm>
            <a:off x="22488525" y="12347575"/>
            <a:ext cx="386666" cy="396240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>
              <a:defRPr>
                <a:solidFill>
                  <a:schemeClr val="accent2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</p:sldLayoutIdLst>
  <p:transition xmlns:p14="http://schemas.microsoft.com/office/powerpoint/2010/main" spd="med" advClick="1"/>
  <p:txStyles>
    <p:titleStyle>
      <a:lvl1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0000" u="none">
          <a:solidFill>
            <a:srgbClr val="292729"/>
          </a:solidFill>
          <a:uFillTx/>
          <a:latin typeface="+mj-lt"/>
          <a:ea typeface="+mj-ea"/>
          <a:cs typeface="+mj-cs"/>
          <a:sym typeface="Helvetica"/>
        </a:defRPr>
      </a:lvl1pPr>
      <a:lvl2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0000" u="none">
          <a:solidFill>
            <a:srgbClr val="292729"/>
          </a:solidFill>
          <a:uFillTx/>
          <a:latin typeface="+mj-lt"/>
          <a:ea typeface="+mj-ea"/>
          <a:cs typeface="+mj-cs"/>
          <a:sym typeface="Helvetica"/>
        </a:defRPr>
      </a:lvl2pPr>
      <a:lvl3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0000" u="none">
          <a:solidFill>
            <a:srgbClr val="292729"/>
          </a:solidFill>
          <a:uFillTx/>
          <a:latin typeface="+mj-lt"/>
          <a:ea typeface="+mj-ea"/>
          <a:cs typeface="+mj-cs"/>
          <a:sym typeface="Helvetica"/>
        </a:defRPr>
      </a:lvl3pPr>
      <a:lvl4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0000" u="none">
          <a:solidFill>
            <a:srgbClr val="292729"/>
          </a:solidFill>
          <a:uFillTx/>
          <a:latin typeface="+mj-lt"/>
          <a:ea typeface="+mj-ea"/>
          <a:cs typeface="+mj-cs"/>
          <a:sym typeface="Helvetica"/>
        </a:defRPr>
      </a:lvl4pPr>
      <a:lvl5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0000" u="none">
          <a:solidFill>
            <a:srgbClr val="292729"/>
          </a:solidFill>
          <a:uFillTx/>
          <a:latin typeface="+mj-lt"/>
          <a:ea typeface="+mj-ea"/>
          <a:cs typeface="+mj-cs"/>
          <a:sym typeface="Helvetica"/>
        </a:defRPr>
      </a:lvl5pPr>
      <a:lvl6pPr marL="0" marR="0" indent="4572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0000" u="none">
          <a:solidFill>
            <a:srgbClr val="292729"/>
          </a:solidFill>
          <a:uFillTx/>
          <a:latin typeface="+mj-lt"/>
          <a:ea typeface="+mj-ea"/>
          <a:cs typeface="+mj-cs"/>
          <a:sym typeface="Helvetica"/>
        </a:defRPr>
      </a:lvl6pPr>
      <a:lvl7pPr marL="0" marR="0" indent="9144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0000" u="none">
          <a:solidFill>
            <a:srgbClr val="292729"/>
          </a:solidFill>
          <a:uFillTx/>
          <a:latin typeface="+mj-lt"/>
          <a:ea typeface="+mj-ea"/>
          <a:cs typeface="+mj-cs"/>
          <a:sym typeface="Helvetica"/>
        </a:defRPr>
      </a:lvl7pPr>
      <a:lvl8pPr marL="0" marR="0" indent="13716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0000" u="none">
          <a:solidFill>
            <a:srgbClr val="292729"/>
          </a:solidFill>
          <a:uFillTx/>
          <a:latin typeface="+mj-lt"/>
          <a:ea typeface="+mj-ea"/>
          <a:cs typeface="+mj-cs"/>
          <a:sym typeface="Helvetica"/>
        </a:defRPr>
      </a:lvl8pPr>
      <a:lvl9pPr marL="0" marR="0" indent="18288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0000" u="none">
          <a:solidFill>
            <a:srgbClr val="292729"/>
          </a:solidFill>
          <a:uFillTx/>
          <a:latin typeface="+mj-lt"/>
          <a:ea typeface="+mj-ea"/>
          <a:cs typeface="+mj-cs"/>
          <a:sym typeface="Helvetica"/>
        </a:defRPr>
      </a:lvl9pPr>
    </p:titleStyle>
    <p:bodyStyle>
      <a:lvl1pPr marL="0" marR="0" indent="0" algn="l" defTabSz="825500" rtl="0" latinLnBrk="0">
        <a:lnSpc>
          <a:spcPct val="1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rgbClr val="292729"/>
          </a:solidFill>
          <a:uFillTx/>
          <a:latin typeface="+mj-lt"/>
          <a:ea typeface="+mj-ea"/>
          <a:cs typeface="+mj-cs"/>
          <a:sym typeface="Helvetica"/>
        </a:defRPr>
      </a:lvl1pPr>
      <a:lvl2pPr marL="0" marR="0" indent="0" algn="l" defTabSz="825500" rtl="0" latinLnBrk="0">
        <a:lnSpc>
          <a:spcPct val="1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rgbClr val="292729"/>
          </a:solidFill>
          <a:uFillTx/>
          <a:latin typeface="+mj-lt"/>
          <a:ea typeface="+mj-ea"/>
          <a:cs typeface="+mj-cs"/>
          <a:sym typeface="Helvetica"/>
        </a:defRPr>
      </a:lvl2pPr>
      <a:lvl3pPr marL="0" marR="0" indent="0" algn="l" defTabSz="825500" rtl="0" latinLnBrk="0">
        <a:lnSpc>
          <a:spcPct val="1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rgbClr val="292729"/>
          </a:solidFill>
          <a:uFillTx/>
          <a:latin typeface="+mj-lt"/>
          <a:ea typeface="+mj-ea"/>
          <a:cs typeface="+mj-cs"/>
          <a:sym typeface="Helvetica"/>
        </a:defRPr>
      </a:lvl3pPr>
      <a:lvl4pPr marL="0" marR="0" indent="0" algn="l" defTabSz="825500" rtl="0" latinLnBrk="0">
        <a:lnSpc>
          <a:spcPct val="1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rgbClr val="292729"/>
          </a:solidFill>
          <a:uFillTx/>
          <a:latin typeface="+mj-lt"/>
          <a:ea typeface="+mj-ea"/>
          <a:cs typeface="+mj-cs"/>
          <a:sym typeface="Helvetica"/>
        </a:defRPr>
      </a:lvl4pPr>
      <a:lvl5pPr marL="0" marR="0" indent="0" algn="l" defTabSz="825500" rtl="0" latinLnBrk="0">
        <a:lnSpc>
          <a:spcPct val="1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rgbClr val="292729"/>
          </a:solidFill>
          <a:uFillTx/>
          <a:latin typeface="+mj-lt"/>
          <a:ea typeface="+mj-ea"/>
          <a:cs typeface="+mj-cs"/>
          <a:sym typeface="Helvetica"/>
        </a:defRPr>
      </a:lvl5pPr>
      <a:lvl6pPr marL="2565400" marR="0" indent="-279400" algn="l" defTabSz="825500" rtl="0" latinLnBrk="0">
        <a:lnSpc>
          <a:spcPct val="180000"/>
        </a:lnSpc>
        <a:spcBef>
          <a:spcPts val="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200" u="none">
          <a:solidFill>
            <a:srgbClr val="292729"/>
          </a:solidFill>
          <a:uFillTx/>
          <a:latin typeface="+mj-lt"/>
          <a:ea typeface="+mj-ea"/>
          <a:cs typeface="+mj-cs"/>
          <a:sym typeface="Helvetica"/>
        </a:defRPr>
      </a:lvl6pPr>
      <a:lvl7pPr marL="3022600" marR="0" indent="-279400" algn="l" defTabSz="825500" rtl="0" latinLnBrk="0">
        <a:lnSpc>
          <a:spcPct val="180000"/>
        </a:lnSpc>
        <a:spcBef>
          <a:spcPts val="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200" u="none">
          <a:solidFill>
            <a:srgbClr val="292729"/>
          </a:solidFill>
          <a:uFillTx/>
          <a:latin typeface="+mj-lt"/>
          <a:ea typeface="+mj-ea"/>
          <a:cs typeface="+mj-cs"/>
          <a:sym typeface="Helvetica"/>
        </a:defRPr>
      </a:lvl7pPr>
      <a:lvl8pPr marL="3479800" marR="0" indent="-279400" algn="l" defTabSz="825500" rtl="0" latinLnBrk="0">
        <a:lnSpc>
          <a:spcPct val="180000"/>
        </a:lnSpc>
        <a:spcBef>
          <a:spcPts val="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200" u="none">
          <a:solidFill>
            <a:srgbClr val="292729"/>
          </a:solidFill>
          <a:uFillTx/>
          <a:latin typeface="+mj-lt"/>
          <a:ea typeface="+mj-ea"/>
          <a:cs typeface="+mj-cs"/>
          <a:sym typeface="Helvetica"/>
        </a:defRPr>
      </a:lvl8pPr>
      <a:lvl9pPr marL="3937000" marR="0" indent="-279400" algn="l" defTabSz="825500" rtl="0" latinLnBrk="0">
        <a:lnSpc>
          <a:spcPct val="180000"/>
        </a:lnSpc>
        <a:spcBef>
          <a:spcPts val="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200" u="none">
          <a:solidFill>
            <a:srgbClr val="292729"/>
          </a:solidFill>
          <a:uFillTx/>
          <a:latin typeface="+mj-lt"/>
          <a:ea typeface="+mj-ea"/>
          <a:cs typeface="+mj-cs"/>
          <a:sym typeface="Helvetica"/>
        </a:defRPr>
      </a:lvl9pPr>
    </p:bodyStyle>
    <p:otherStyle>
      <a:lvl1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1pPr>
      <a:lvl2pPr marL="0" marR="0" indent="2286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2pPr>
      <a:lvl3pPr marL="0" marR="0" indent="4572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3pPr>
      <a:lvl4pPr marL="0" marR="0" indent="6858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4pPr>
      <a:lvl5pPr marL="0" marR="0" indent="9144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5pPr>
      <a:lvl6pPr marL="0" marR="0" indent="22860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6pPr>
      <a:lvl7pPr marL="0" marR="0" indent="27432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7pPr>
      <a:lvl8pPr marL="0" marR="0" indent="32004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8pPr>
      <a:lvl9pPr marL="0" marR="0" indent="36576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tif"/><Relationship Id="rId3" Type="http://schemas.openxmlformats.org/officeDocument/2006/relationships/image" Target="../media/image2.tif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9" Type="http://schemas.openxmlformats.org/officeDocument/2006/relationships/image" Target="../media/image9.png"/><Relationship Id="rId10" Type="http://schemas.openxmlformats.org/officeDocument/2006/relationships/image" Target="../media/image10.png"/><Relationship Id="rId11" Type="http://schemas.openxmlformats.org/officeDocument/2006/relationships/image" Target="../media/image11.png"/><Relationship Id="rId12" Type="http://schemas.openxmlformats.org/officeDocument/2006/relationships/image" Target="../media/image12.png"/><Relationship Id="rId13" Type="http://schemas.openxmlformats.org/officeDocument/2006/relationships/image" Target="../media/image13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4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5.png"/><Relationship Id="rId3" Type="http://schemas.openxmlformats.org/officeDocument/2006/relationships/image" Target="../media/image13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5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6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7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tif"/><Relationship Id="rId3" Type="http://schemas.openxmlformats.org/officeDocument/2006/relationships/image" Target="../media/image2.tif"/><Relationship Id="rId4" Type="http://schemas.openxmlformats.org/officeDocument/2006/relationships/image" Target="../media/image3.tif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9.png"/><Relationship Id="rId3" Type="http://schemas.openxmlformats.org/officeDocument/2006/relationships/image" Target="../media/image9.tif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9.png"/><Relationship Id="rId3" Type="http://schemas.openxmlformats.org/officeDocument/2006/relationships/image" Target="../media/image9.tif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.tif"/><Relationship Id="rId3" Type="http://schemas.openxmlformats.org/officeDocument/2006/relationships/image" Target="../media/image19.png"/><Relationship Id="rId4" Type="http://schemas.openxmlformats.org/officeDocument/2006/relationships/image" Target="../media/image9.tif"/><Relationship Id="rId5" Type="http://schemas.openxmlformats.org/officeDocument/2006/relationships/image" Target="../media/image20.png"/><Relationship Id="rId6" Type="http://schemas.openxmlformats.org/officeDocument/2006/relationships/image" Target="../media/image21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.tif"/><Relationship Id="rId3" Type="http://schemas.openxmlformats.org/officeDocument/2006/relationships/image" Target="../media/image19.png"/><Relationship Id="rId4" Type="http://schemas.openxmlformats.org/officeDocument/2006/relationships/image" Target="../media/image9.tif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8" Type="http://schemas.openxmlformats.org/officeDocument/2006/relationships/image" Target="../media/image20.png"/><Relationship Id="rId9" Type="http://schemas.openxmlformats.org/officeDocument/2006/relationships/image" Target="../media/image21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1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.tif"/><Relationship Id="rId3" Type="http://schemas.openxmlformats.org/officeDocument/2006/relationships/image" Target="../media/image25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.tif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Relationship Id="rId4" Type="http://schemas.openxmlformats.org/officeDocument/2006/relationships/image" Target="../media/image11.tif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Relationship Id="rId4" Type="http://schemas.openxmlformats.org/officeDocument/2006/relationships/image" Target="../media/image11.tif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tif"/><Relationship Id="rId3" Type="http://schemas.openxmlformats.org/officeDocument/2006/relationships/image" Target="../media/image1.tif"/><Relationship Id="rId4" Type="http://schemas.openxmlformats.org/officeDocument/2006/relationships/image" Target="../media/image2.tif"/><Relationship Id="rId5" Type="http://schemas.openxmlformats.org/officeDocument/2006/relationships/image" Target="../media/image4.tif"/><Relationship Id="rId6" Type="http://schemas.openxmlformats.org/officeDocument/2006/relationships/image" Target="../media/image5.tif"/><Relationship Id="rId7" Type="http://schemas.openxmlformats.org/officeDocument/2006/relationships/image" Target="../media/image6.tif"/><Relationship Id="rId8" Type="http://schemas.openxmlformats.org/officeDocument/2006/relationships/image" Target="../media/image7.tif"/><Relationship Id="rId9" Type="http://schemas.openxmlformats.org/officeDocument/2006/relationships/image" Target="../media/image8.tif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tif"/><Relationship Id="rId3" Type="http://schemas.openxmlformats.org/officeDocument/2006/relationships/image" Target="../media/image2.tif"/><Relationship Id="rId4" Type="http://schemas.openxmlformats.org/officeDocument/2006/relationships/image" Target="../media/image4.tif"/><Relationship Id="rId5" Type="http://schemas.openxmlformats.org/officeDocument/2006/relationships/image" Target="../media/image5.tif"/><Relationship Id="rId6" Type="http://schemas.openxmlformats.org/officeDocument/2006/relationships/image" Target="../media/image6.tif"/><Relationship Id="rId7" Type="http://schemas.openxmlformats.org/officeDocument/2006/relationships/image" Target="../media/image7.tif"/><Relationship Id="rId8" Type="http://schemas.openxmlformats.org/officeDocument/2006/relationships/image" Target="../media/image8.tif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1" Type="http://schemas.openxmlformats.org/officeDocument/2006/relationships/image" Target="../media/image10.png"/><Relationship Id="rId12" Type="http://schemas.openxmlformats.org/officeDocument/2006/relationships/image" Target="../media/image11.png"/><Relationship Id="rId13" Type="http://schemas.openxmlformats.org/officeDocument/2006/relationships/image" Target="../media/image12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9" Type="http://schemas.openxmlformats.org/officeDocument/2006/relationships/image" Target="../media/image9.png"/><Relationship Id="rId10" Type="http://schemas.openxmlformats.org/officeDocument/2006/relationships/image" Target="../media/image10.png"/><Relationship Id="rId11" Type="http://schemas.openxmlformats.org/officeDocument/2006/relationships/image" Target="../media/image11.png"/><Relationship Id="rId12" Type="http://schemas.openxmlformats.org/officeDocument/2006/relationships/image" Target="../media/image12.png"/><Relationship Id="rId13" Type="http://schemas.openxmlformats.org/officeDocument/2006/relationships/image" Target="../media/image13.png"/><Relationship Id="rId14" Type="http://schemas.openxmlformats.org/officeDocument/2006/relationships/image" Target="../media/image1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1" Type="http://schemas.openxmlformats.org/officeDocument/2006/relationships/image" Target="../media/image10.png"/><Relationship Id="rId12" Type="http://schemas.openxmlformats.org/officeDocument/2006/relationships/image" Target="../media/image11.png"/><Relationship Id="rId13" Type="http://schemas.openxmlformats.org/officeDocument/2006/relationships/image" Target="../media/image12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Hình chữ nhật"/>
          <p:cNvSpPr/>
          <p:nvPr/>
        </p:nvSpPr>
        <p:spPr>
          <a:xfrm>
            <a:off x="0" y="5546440"/>
            <a:ext cx="18530034" cy="7166074"/>
          </a:xfrm>
          <a:prstGeom prst="rect">
            <a:avLst/>
          </a:prstGeom>
          <a:solidFill>
            <a:srgbClr val="A4ABB5"/>
          </a:solidFill>
          <a:ln w="12700">
            <a:miter lim="400000"/>
          </a:ln>
          <a:effectLst>
            <a:outerShdw sx="100000" sy="100000" kx="0" ky="0" algn="b" rotWithShape="0" blurRad="25400" dist="0" dir="0">
              <a:srgbClr val="000000">
                <a:alpha val="50000"/>
              </a:srgbClr>
            </a:outerShdw>
          </a:effectLst>
        </p:spPr>
        <p:txBody>
          <a:bodyPr lIns="38100" tIns="38100" rIns="38100" bIns="38100" anchor="ctr"/>
          <a:lstStyle/>
          <a:p>
            <a:pPr/>
          </a:p>
        </p:txBody>
      </p:sp>
      <p:sp>
        <p:nvSpPr>
          <p:cNvPr id="119" name="Hình chữ nhật"/>
          <p:cNvSpPr/>
          <p:nvPr/>
        </p:nvSpPr>
        <p:spPr>
          <a:xfrm>
            <a:off x="714125" y="10551417"/>
            <a:ext cx="11184736" cy="2677615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/>
          </a:p>
        </p:txBody>
      </p:sp>
      <p:pic>
        <p:nvPicPr>
          <p:cNvPr id="120" name="Hình ảnh" descr="Hình ảnh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766182" y="1825967"/>
            <a:ext cx="7548193" cy="10064258"/>
          </a:xfrm>
          <a:prstGeom prst="rect">
            <a:avLst/>
          </a:prstGeom>
          <a:ln w="12700">
            <a:miter lim="400000"/>
          </a:ln>
        </p:spPr>
      </p:pic>
      <p:pic>
        <p:nvPicPr>
          <p:cNvPr id="121" name="Hình ảnh" descr="Hình ảnh"/>
          <p:cNvPicPr>
            <a:picLocks noChangeAspect="1"/>
          </p:cNvPicPr>
          <p:nvPr/>
        </p:nvPicPr>
        <p:blipFill>
          <a:blip r:embed="rId3">
            <a:extLst/>
          </a:blip>
          <a:srcRect l="3177" t="0" r="6962" b="3063"/>
          <a:stretch>
            <a:fillRect/>
          </a:stretch>
        </p:blipFill>
        <p:spPr>
          <a:xfrm>
            <a:off x="1223331" y="1825871"/>
            <a:ext cx="7380822" cy="10064253"/>
          </a:xfrm>
          <a:prstGeom prst="rect">
            <a:avLst/>
          </a:prstGeom>
          <a:ln w="12700">
            <a:miter lim="400000"/>
          </a:ln>
        </p:spPr>
      </p:pic>
      <p:sp>
        <p:nvSpPr>
          <p:cNvPr id="122" name="2048"/>
          <p:cNvSpPr txBox="1"/>
          <p:nvPr/>
        </p:nvSpPr>
        <p:spPr>
          <a:xfrm>
            <a:off x="19178412" y="6396437"/>
            <a:ext cx="4750436" cy="2733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5000">
                <a:latin typeface="iCiel Brandon Text"/>
                <a:ea typeface="iCiel Brandon Text"/>
                <a:cs typeface="iCiel Brandon Text"/>
                <a:sym typeface="iCiel Brandon Text"/>
              </a:defRPr>
            </a:lvl1pPr>
          </a:lstStyle>
          <a:p>
            <a:pPr/>
            <a:r>
              <a:t>2048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Class="entr" nodeType="afterEffect" presetSubtype="8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Class="entr" nodeType="clickEffect" presetSubtype="1" presetID="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Class="entr" nodeType="clickEffect" presetSubtype="8" presetID="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Class="entr" nodeType="clickEffect" presetSubtype="4" presetID="2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18" grpId="1"/>
      <p:bldP build="whole" bldLvl="1" animBg="1" rev="0" advAuto="0" spid="119" grpId="2"/>
      <p:bldP build="whole" bldLvl="1" animBg="1" rev="0" advAuto="0" spid="122" grpId="5"/>
      <p:bldP build="whole" bldLvl="1" animBg="1" rev="0" advAuto="0" spid="120" grpId="3"/>
      <p:bldP build="whole" bldLvl="1" animBg="1" rev="0" advAuto="0" spid="121" grpId="4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Hình chữ nhật"/>
          <p:cNvSpPr/>
          <p:nvPr/>
        </p:nvSpPr>
        <p:spPr>
          <a:xfrm>
            <a:off x="7460233" y="2048510"/>
            <a:ext cx="6682899" cy="1070560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/>
          </a:p>
        </p:txBody>
      </p:sp>
      <p:sp>
        <p:nvSpPr>
          <p:cNvPr id="418" name="XÂY DỰNG PHẦN MỀM"/>
          <p:cNvSpPr txBox="1"/>
          <p:nvPr/>
        </p:nvSpPr>
        <p:spPr>
          <a:xfrm>
            <a:off x="2728467" y="1380490"/>
            <a:ext cx="9463533" cy="1336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7000">
                <a:latin typeface="iCiel Brandon Text"/>
                <a:ea typeface="iCiel Brandon Text"/>
                <a:cs typeface="iCiel Brandon Text"/>
                <a:sym typeface="iCiel Brandon Text"/>
              </a:defRPr>
            </a:lvl1pPr>
          </a:lstStyle>
          <a:p>
            <a:pPr/>
            <a:r>
              <a:t>XÂY DỰNG PHẦN MỀM</a:t>
            </a:r>
          </a:p>
        </p:txBody>
      </p:sp>
      <p:grpSp>
        <p:nvGrpSpPr>
          <p:cNvPr id="421" name="Nhóm"/>
          <p:cNvGrpSpPr/>
          <p:nvPr/>
        </p:nvGrpSpPr>
        <p:grpSpPr>
          <a:xfrm>
            <a:off x="19143327" y="6055386"/>
            <a:ext cx="1963045" cy="1353715"/>
            <a:chOff x="0" y="0"/>
            <a:chExt cx="1963043" cy="1353713"/>
          </a:xfrm>
        </p:grpSpPr>
        <p:sp>
          <p:nvSpPr>
            <p:cNvPr id="419" name="Hình chữ nhật Góc tròn"/>
            <p:cNvSpPr/>
            <p:nvPr/>
          </p:nvSpPr>
          <p:spPr>
            <a:xfrm>
              <a:off x="0" y="0"/>
              <a:ext cx="1963044" cy="1353714"/>
            </a:xfrm>
            <a:prstGeom prst="roundRect">
              <a:avLst>
                <a:gd name="adj" fmla="val 15000"/>
              </a:avLst>
            </a:prstGeom>
            <a:solidFill>
              <a:srgbClr val="535353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266700" dist="84130" dir="0">
                <a:srgbClr val="000000">
                  <a:alpha val="50000"/>
                </a:srgbClr>
              </a:outerShdw>
            </a:effectLst>
          </p:spPr>
          <p:txBody>
            <a:bodyPr wrap="square" lIns="38100" tIns="38100" rIns="38100" bIns="38100" numCol="1" anchor="ctr">
              <a:noAutofit/>
            </a:bodyPr>
            <a:lstStyle/>
            <a:p>
              <a:pPr/>
            </a:p>
          </p:txBody>
        </p:sp>
        <p:sp>
          <p:nvSpPr>
            <p:cNvPr id="420" name="Tam giác"/>
            <p:cNvSpPr/>
            <p:nvPr/>
          </p:nvSpPr>
          <p:spPr>
            <a:xfrm>
              <a:off x="634905" y="330239"/>
              <a:ext cx="693235" cy="6932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DFCFF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190500" dist="46119" dir="0">
                <a:srgbClr val="000000">
                  <a:alpha val="50000"/>
                </a:srgbClr>
              </a:outerShdw>
            </a:effectLst>
          </p:spPr>
          <p:txBody>
            <a:bodyPr wrap="square" lIns="38100" tIns="38100" rIns="38100" bIns="38100" numCol="1" anchor="ctr">
              <a:noAutofit/>
            </a:bodyPr>
            <a:lstStyle/>
            <a:p>
              <a:pPr/>
            </a:p>
          </p:txBody>
        </p:sp>
      </p:grpSp>
      <p:grpSp>
        <p:nvGrpSpPr>
          <p:cNvPr id="424" name="Nhóm"/>
          <p:cNvGrpSpPr/>
          <p:nvPr/>
        </p:nvGrpSpPr>
        <p:grpSpPr>
          <a:xfrm>
            <a:off x="16901312" y="7660613"/>
            <a:ext cx="1963045" cy="1353715"/>
            <a:chOff x="0" y="0"/>
            <a:chExt cx="1963043" cy="1353713"/>
          </a:xfrm>
        </p:grpSpPr>
        <p:sp>
          <p:nvSpPr>
            <p:cNvPr id="422" name="Hình chữ nhật Góc tròn"/>
            <p:cNvSpPr/>
            <p:nvPr/>
          </p:nvSpPr>
          <p:spPr>
            <a:xfrm>
              <a:off x="0" y="0"/>
              <a:ext cx="1963044" cy="1353714"/>
            </a:xfrm>
            <a:prstGeom prst="roundRect">
              <a:avLst>
                <a:gd name="adj" fmla="val 15000"/>
              </a:avLst>
            </a:prstGeom>
            <a:solidFill>
              <a:srgbClr val="535353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266700" dist="84130" dir="0">
                <a:srgbClr val="000000">
                  <a:alpha val="50000"/>
                </a:srgbClr>
              </a:outerShdw>
            </a:effectLst>
          </p:spPr>
          <p:txBody>
            <a:bodyPr wrap="square" lIns="38100" tIns="38100" rIns="38100" bIns="38100" numCol="1" anchor="ctr">
              <a:noAutofit/>
            </a:bodyPr>
            <a:lstStyle/>
            <a:p>
              <a:pPr/>
            </a:p>
          </p:txBody>
        </p:sp>
        <p:sp>
          <p:nvSpPr>
            <p:cNvPr id="423" name="Tam giác"/>
            <p:cNvSpPr/>
            <p:nvPr/>
          </p:nvSpPr>
          <p:spPr>
            <a:xfrm rot="16200000">
              <a:off x="634905" y="330239"/>
              <a:ext cx="693235" cy="6932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DFCFF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190500" dist="46119" dir="0">
                <a:srgbClr val="000000">
                  <a:alpha val="50000"/>
                </a:srgbClr>
              </a:outerShdw>
            </a:effectLst>
          </p:spPr>
          <p:txBody>
            <a:bodyPr wrap="square" lIns="38100" tIns="38100" rIns="38100" bIns="38100" numCol="1" anchor="ctr">
              <a:noAutofit/>
            </a:bodyPr>
            <a:lstStyle/>
            <a:p>
              <a:pPr/>
            </a:p>
          </p:txBody>
        </p:sp>
      </p:grpSp>
      <p:grpSp>
        <p:nvGrpSpPr>
          <p:cNvPr id="427" name="Nhóm"/>
          <p:cNvGrpSpPr/>
          <p:nvPr/>
        </p:nvGrpSpPr>
        <p:grpSpPr>
          <a:xfrm>
            <a:off x="21385342" y="7660613"/>
            <a:ext cx="1963045" cy="1353715"/>
            <a:chOff x="0" y="0"/>
            <a:chExt cx="1963043" cy="1353713"/>
          </a:xfrm>
        </p:grpSpPr>
        <p:sp>
          <p:nvSpPr>
            <p:cNvPr id="425" name="Hình chữ nhật Góc tròn"/>
            <p:cNvSpPr/>
            <p:nvPr/>
          </p:nvSpPr>
          <p:spPr>
            <a:xfrm>
              <a:off x="0" y="0"/>
              <a:ext cx="1963044" cy="1353714"/>
            </a:xfrm>
            <a:prstGeom prst="roundRect">
              <a:avLst>
                <a:gd name="adj" fmla="val 15000"/>
              </a:avLst>
            </a:prstGeom>
            <a:solidFill>
              <a:srgbClr val="535353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266700" dist="84130" dir="0">
                <a:srgbClr val="000000">
                  <a:alpha val="50000"/>
                </a:srgbClr>
              </a:outerShdw>
            </a:effectLst>
          </p:spPr>
          <p:txBody>
            <a:bodyPr wrap="square" lIns="38100" tIns="38100" rIns="38100" bIns="38100" numCol="1" anchor="ctr">
              <a:noAutofit/>
            </a:bodyPr>
            <a:lstStyle/>
            <a:p>
              <a:pPr/>
            </a:p>
          </p:txBody>
        </p:sp>
        <p:sp>
          <p:nvSpPr>
            <p:cNvPr id="426" name="Tam giác"/>
            <p:cNvSpPr/>
            <p:nvPr/>
          </p:nvSpPr>
          <p:spPr>
            <a:xfrm rot="5400000">
              <a:off x="634905" y="330239"/>
              <a:ext cx="693235" cy="6932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DFCFF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190500" dist="46119" dir="0">
                <a:srgbClr val="000000">
                  <a:alpha val="50000"/>
                </a:srgbClr>
              </a:outerShdw>
            </a:effectLst>
          </p:spPr>
          <p:txBody>
            <a:bodyPr wrap="square" lIns="38100" tIns="38100" rIns="38100" bIns="38100" numCol="1" anchor="ctr">
              <a:noAutofit/>
            </a:bodyPr>
            <a:lstStyle/>
            <a:p>
              <a:pPr/>
            </a:p>
          </p:txBody>
        </p:sp>
      </p:grpSp>
      <p:grpSp>
        <p:nvGrpSpPr>
          <p:cNvPr id="430" name="Nhóm"/>
          <p:cNvGrpSpPr/>
          <p:nvPr/>
        </p:nvGrpSpPr>
        <p:grpSpPr>
          <a:xfrm>
            <a:off x="19143327" y="7660613"/>
            <a:ext cx="1963045" cy="1353715"/>
            <a:chOff x="0" y="0"/>
            <a:chExt cx="1963043" cy="1353713"/>
          </a:xfrm>
        </p:grpSpPr>
        <p:sp>
          <p:nvSpPr>
            <p:cNvPr id="428" name="Hình chữ nhật Góc tròn"/>
            <p:cNvSpPr/>
            <p:nvPr/>
          </p:nvSpPr>
          <p:spPr>
            <a:xfrm>
              <a:off x="0" y="0"/>
              <a:ext cx="1963044" cy="1353714"/>
            </a:xfrm>
            <a:prstGeom prst="roundRect">
              <a:avLst>
                <a:gd name="adj" fmla="val 15000"/>
              </a:avLst>
            </a:prstGeom>
            <a:solidFill>
              <a:srgbClr val="535353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266700" dist="84130" dir="0">
                <a:srgbClr val="000000">
                  <a:alpha val="50000"/>
                </a:srgbClr>
              </a:outerShdw>
            </a:effectLst>
          </p:spPr>
          <p:txBody>
            <a:bodyPr wrap="square" lIns="38100" tIns="38100" rIns="38100" bIns="38100" numCol="1" anchor="ctr">
              <a:noAutofit/>
            </a:bodyPr>
            <a:lstStyle/>
            <a:p>
              <a:pPr/>
            </a:p>
          </p:txBody>
        </p:sp>
        <p:sp>
          <p:nvSpPr>
            <p:cNvPr id="429" name="Tam giác"/>
            <p:cNvSpPr/>
            <p:nvPr/>
          </p:nvSpPr>
          <p:spPr>
            <a:xfrm rot="18000000">
              <a:off x="573399" y="233447"/>
              <a:ext cx="652999" cy="6040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DFCFF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190500" dist="46119" dir="0">
                <a:srgbClr val="000000">
                  <a:alpha val="50000"/>
                </a:srgbClr>
              </a:outerShdw>
            </a:effectLst>
          </p:spPr>
          <p:txBody>
            <a:bodyPr wrap="square" lIns="38100" tIns="38100" rIns="38100" bIns="38100" numCol="1" anchor="ctr">
              <a:noAutofit/>
            </a:bodyPr>
            <a:lstStyle/>
            <a:p>
              <a:pPr/>
            </a:p>
          </p:txBody>
        </p:sp>
      </p:grpSp>
      <p:sp>
        <p:nvSpPr>
          <p:cNvPr id="431" name="ĐỌC PHÍM ĐIỀU HƯỚNG"/>
          <p:cNvSpPr txBox="1"/>
          <p:nvPr/>
        </p:nvSpPr>
        <p:spPr>
          <a:xfrm>
            <a:off x="1491572" y="6480730"/>
            <a:ext cx="14777721" cy="1856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0000">
                <a:latin typeface="iCiel Brandon Text"/>
                <a:ea typeface="iCiel Brandon Text"/>
                <a:cs typeface="iCiel Brandon Text"/>
                <a:sym typeface="iCiel Brandon Text"/>
              </a:defRPr>
            </a:lvl1pPr>
          </a:lstStyle>
          <a:p>
            <a:pPr/>
            <a:r>
              <a:t>ĐỌC PHÍM ĐIỀU HƯỚNG</a:t>
            </a:r>
          </a:p>
        </p:txBody>
      </p:sp>
      <p:sp>
        <p:nvSpPr>
          <p:cNvPr id="432" name="Đường"/>
          <p:cNvSpPr/>
          <p:nvPr/>
        </p:nvSpPr>
        <p:spPr>
          <a:xfrm>
            <a:off x="2942092" y="2754630"/>
            <a:ext cx="4330056" cy="1"/>
          </a:xfrm>
          <a:prstGeom prst="line">
            <a:avLst/>
          </a:prstGeom>
          <a:ln w="76200">
            <a:solidFill>
              <a:srgbClr val="000000"/>
            </a:solidFill>
            <a:miter/>
          </a:ln>
        </p:spPr>
        <p:txBody>
          <a:bodyPr lIns="38100" tIns="38100" rIns="38100" bIns="38100" anchor="ctr"/>
          <a:lstStyle/>
          <a:p>
            <a:pPr>
              <a:defRPr>
                <a:solidFill>
                  <a:srgbClr val="FDFCFF"/>
                </a:solidFill>
              </a:defRPr>
            </a:pPr>
          </a:p>
        </p:txBody>
      </p:sp>
      <p:pic>
        <p:nvPicPr>
          <p:cNvPr id="433" name="tile_2.png" descr="tile_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909058" y="-40121942"/>
            <a:ext cx="1524001" cy="152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34" name="tile_4.png" descr="tile_4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385058" y="-36399574"/>
            <a:ext cx="1524001" cy="152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35" name="tile_8.png" descr="tile_8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385058" y="-29795574"/>
            <a:ext cx="1524001" cy="152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36" name="tile_32.png" descr="tile_32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6433058" y="-29795574"/>
            <a:ext cx="1524001" cy="152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37" name="tile_64.png" descr="tile_64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7957058" y="-29795574"/>
            <a:ext cx="1524001" cy="152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38" name="tile_128.png" descr="tile_128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6433058" y="-20651574"/>
            <a:ext cx="1524001" cy="152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39" name="tile_512.png" descr="tile_512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7957058" y="-8205574"/>
            <a:ext cx="1524001" cy="152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40" name="tile_1024.png" descr="tile_1024.pn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9481058" y="-6300574"/>
            <a:ext cx="1524001" cy="152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41" name="tile_2048.png" descr="tile_2048.png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21185506" y="-3125571"/>
            <a:ext cx="1524001" cy="152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42" name="tile_16.png" descr="tile_16.png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14909058" y="-29795574"/>
            <a:ext cx="1524001" cy="152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43" name="tile_256.png" descr="tile_256.png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17957058" y="-20651574"/>
            <a:ext cx="1524001" cy="152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44" name="Hình ảnh" descr="Hình ảnh"/>
          <p:cNvPicPr>
            <a:picLocks noChangeAspect="1"/>
          </p:cNvPicPr>
          <p:nvPr/>
        </p:nvPicPr>
        <p:blipFill>
          <a:blip r:embed="rId13">
            <a:alphaModFix amt="5037"/>
            <a:extLst/>
          </a:blip>
          <a:srcRect l="0" t="0" r="0" b="1374"/>
          <a:stretch>
            <a:fillRect/>
          </a:stretch>
        </p:blipFill>
        <p:spPr>
          <a:xfrm>
            <a:off x="24953467" y="4489282"/>
            <a:ext cx="9655167" cy="7939922"/>
          </a:xfrm>
          <a:prstGeom prst="rect">
            <a:avLst/>
          </a:prstGeom>
          <a:ln w="12700">
            <a:miter lim="400000"/>
          </a:ln>
        </p:spPr>
      </p:pic>
      <p:sp>
        <p:nvSpPr>
          <p:cNvPr id="445" name="CÁC KHỐI GIÁ TRỊ"/>
          <p:cNvSpPr txBox="1"/>
          <p:nvPr/>
        </p:nvSpPr>
        <p:spPr>
          <a:xfrm>
            <a:off x="24953467" y="3119069"/>
            <a:ext cx="5438141" cy="967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5000">
                <a:latin typeface="iCiel Brandon Text"/>
                <a:ea typeface="iCiel Brandon Text"/>
                <a:cs typeface="iCiel Brandon Text"/>
                <a:sym typeface="iCiel Brandon Text"/>
              </a:defRPr>
            </a:lvl1pPr>
          </a:lstStyle>
          <a:p>
            <a:pPr/>
            <a:r>
              <a:t>CÁC KHỐI GIÁ TRỊ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dissolve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Hình chữ nhật"/>
          <p:cNvSpPr/>
          <p:nvPr/>
        </p:nvSpPr>
        <p:spPr>
          <a:xfrm>
            <a:off x="7460233" y="2048510"/>
            <a:ext cx="6682899" cy="1070560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/>
          </a:p>
        </p:txBody>
      </p:sp>
      <p:sp>
        <p:nvSpPr>
          <p:cNvPr id="448" name="XÂY DỰNG PHẦN MỀM"/>
          <p:cNvSpPr txBox="1"/>
          <p:nvPr/>
        </p:nvSpPr>
        <p:spPr>
          <a:xfrm>
            <a:off x="2728467" y="1380490"/>
            <a:ext cx="9463533" cy="1336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7000">
                <a:latin typeface="iCiel Brandon Text"/>
                <a:ea typeface="iCiel Brandon Text"/>
                <a:cs typeface="iCiel Brandon Text"/>
                <a:sym typeface="iCiel Brandon Text"/>
              </a:defRPr>
            </a:lvl1pPr>
          </a:lstStyle>
          <a:p>
            <a:pPr/>
            <a:r>
              <a:t>XÂY DỰNG PHẦN MỀM</a:t>
            </a:r>
          </a:p>
        </p:txBody>
      </p:sp>
      <p:grpSp>
        <p:nvGrpSpPr>
          <p:cNvPr id="451" name="Nhóm"/>
          <p:cNvGrpSpPr/>
          <p:nvPr/>
        </p:nvGrpSpPr>
        <p:grpSpPr>
          <a:xfrm>
            <a:off x="16385147" y="6055386"/>
            <a:ext cx="1963044" cy="1353715"/>
            <a:chOff x="0" y="0"/>
            <a:chExt cx="1963043" cy="1353713"/>
          </a:xfrm>
        </p:grpSpPr>
        <p:sp>
          <p:nvSpPr>
            <p:cNvPr id="449" name="Hình chữ nhật Góc tròn"/>
            <p:cNvSpPr/>
            <p:nvPr/>
          </p:nvSpPr>
          <p:spPr>
            <a:xfrm>
              <a:off x="0" y="0"/>
              <a:ext cx="1963044" cy="1353714"/>
            </a:xfrm>
            <a:prstGeom prst="roundRect">
              <a:avLst>
                <a:gd name="adj" fmla="val 15000"/>
              </a:avLst>
            </a:prstGeom>
            <a:solidFill>
              <a:srgbClr val="535353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266700" dist="84130" dir="0">
                <a:srgbClr val="000000">
                  <a:alpha val="50000"/>
                </a:srgbClr>
              </a:outerShdw>
            </a:effectLst>
          </p:spPr>
          <p:txBody>
            <a:bodyPr wrap="square" lIns="38100" tIns="38100" rIns="38100" bIns="38100" numCol="1" anchor="ctr">
              <a:noAutofit/>
            </a:bodyPr>
            <a:lstStyle/>
            <a:p>
              <a:pPr/>
            </a:p>
          </p:txBody>
        </p:sp>
        <p:sp>
          <p:nvSpPr>
            <p:cNvPr id="450" name="Tam giác"/>
            <p:cNvSpPr/>
            <p:nvPr/>
          </p:nvSpPr>
          <p:spPr>
            <a:xfrm>
              <a:off x="634905" y="330239"/>
              <a:ext cx="693235" cy="6932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DFCFF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190500" dist="46119" dir="0">
                <a:srgbClr val="000000">
                  <a:alpha val="50000"/>
                </a:srgbClr>
              </a:outerShdw>
            </a:effectLst>
          </p:spPr>
          <p:txBody>
            <a:bodyPr wrap="square" lIns="38100" tIns="38100" rIns="38100" bIns="38100" numCol="1" anchor="ctr">
              <a:noAutofit/>
            </a:bodyPr>
            <a:lstStyle/>
            <a:p>
              <a:pPr/>
            </a:p>
          </p:txBody>
        </p:sp>
      </p:grpSp>
      <p:grpSp>
        <p:nvGrpSpPr>
          <p:cNvPr id="454" name="Nhóm"/>
          <p:cNvGrpSpPr/>
          <p:nvPr/>
        </p:nvGrpSpPr>
        <p:grpSpPr>
          <a:xfrm>
            <a:off x="14143132" y="7660613"/>
            <a:ext cx="1963044" cy="1353715"/>
            <a:chOff x="0" y="0"/>
            <a:chExt cx="1963043" cy="1353713"/>
          </a:xfrm>
        </p:grpSpPr>
        <p:sp>
          <p:nvSpPr>
            <p:cNvPr id="452" name="Hình chữ nhật Góc tròn"/>
            <p:cNvSpPr/>
            <p:nvPr/>
          </p:nvSpPr>
          <p:spPr>
            <a:xfrm>
              <a:off x="0" y="0"/>
              <a:ext cx="1963044" cy="1353714"/>
            </a:xfrm>
            <a:prstGeom prst="roundRect">
              <a:avLst>
                <a:gd name="adj" fmla="val 15000"/>
              </a:avLst>
            </a:prstGeom>
            <a:solidFill>
              <a:srgbClr val="535353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266700" dist="84130" dir="0">
                <a:srgbClr val="000000">
                  <a:alpha val="50000"/>
                </a:srgbClr>
              </a:outerShdw>
            </a:effectLst>
          </p:spPr>
          <p:txBody>
            <a:bodyPr wrap="square" lIns="38100" tIns="38100" rIns="38100" bIns="38100" numCol="1" anchor="ctr">
              <a:noAutofit/>
            </a:bodyPr>
            <a:lstStyle/>
            <a:p>
              <a:pPr/>
            </a:p>
          </p:txBody>
        </p:sp>
        <p:sp>
          <p:nvSpPr>
            <p:cNvPr id="453" name="Tam giác"/>
            <p:cNvSpPr/>
            <p:nvPr/>
          </p:nvSpPr>
          <p:spPr>
            <a:xfrm rot="16200000">
              <a:off x="634905" y="330239"/>
              <a:ext cx="693235" cy="6932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DFCFF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190500" dist="46119" dir="0">
                <a:srgbClr val="000000">
                  <a:alpha val="50000"/>
                </a:srgbClr>
              </a:outerShdw>
            </a:effectLst>
          </p:spPr>
          <p:txBody>
            <a:bodyPr wrap="square" lIns="38100" tIns="38100" rIns="38100" bIns="38100" numCol="1" anchor="ctr">
              <a:noAutofit/>
            </a:bodyPr>
            <a:lstStyle/>
            <a:p>
              <a:pPr/>
            </a:p>
          </p:txBody>
        </p:sp>
      </p:grpSp>
      <p:grpSp>
        <p:nvGrpSpPr>
          <p:cNvPr id="457" name="Nhóm"/>
          <p:cNvGrpSpPr/>
          <p:nvPr/>
        </p:nvGrpSpPr>
        <p:grpSpPr>
          <a:xfrm>
            <a:off x="18627162" y="7660613"/>
            <a:ext cx="1963044" cy="1353715"/>
            <a:chOff x="0" y="0"/>
            <a:chExt cx="1963043" cy="1353713"/>
          </a:xfrm>
        </p:grpSpPr>
        <p:sp>
          <p:nvSpPr>
            <p:cNvPr id="455" name="Hình chữ nhật Góc tròn"/>
            <p:cNvSpPr/>
            <p:nvPr/>
          </p:nvSpPr>
          <p:spPr>
            <a:xfrm>
              <a:off x="0" y="0"/>
              <a:ext cx="1963044" cy="1353714"/>
            </a:xfrm>
            <a:prstGeom prst="roundRect">
              <a:avLst>
                <a:gd name="adj" fmla="val 15000"/>
              </a:avLst>
            </a:prstGeom>
            <a:solidFill>
              <a:srgbClr val="535353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266700" dist="84130" dir="0">
                <a:srgbClr val="000000">
                  <a:alpha val="50000"/>
                </a:srgbClr>
              </a:outerShdw>
            </a:effectLst>
          </p:spPr>
          <p:txBody>
            <a:bodyPr wrap="square" lIns="38100" tIns="38100" rIns="38100" bIns="38100" numCol="1" anchor="ctr">
              <a:noAutofit/>
            </a:bodyPr>
            <a:lstStyle/>
            <a:p>
              <a:pPr/>
            </a:p>
          </p:txBody>
        </p:sp>
        <p:sp>
          <p:nvSpPr>
            <p:cNvPr id="456" name="Tam giác"/>
            <p:cNvSpPr/>
            <p:nvPr/>
          </p:nvSpPr>
          <p:spPr>
            <a:xfrm rot="5400000">
              <a:off x="634905" y="330239"/>
              <a:ext cx="693235" cy="6932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DFCFF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190500" dist="46119" dir="0">
                <a:srgbClr val="000000">
                  <a:alpha val="50000"/>
                </a:srgbClr>
              </a:outerShdw>
            </a:effectLst>
          </p:spPr>
          <p:txBody>
            <a:bodyPr wrap="square" lIns="38100" tIns="38100" rIns="38100" bIns="38100" numCol="1" anchor="ctr">
              <a:noAutofit/>
            </a:bodyPr>
            <a:lstStyle/>
            <a:p>
              <a:pPr/>
            </a:p>
          </p:txBody>
        </p:sp>
      </p:grpSp>
      <p:grpSp>
        <p:nvGrpSpPr>
          <p:cNvPr id="460" name="Nhóm"/>
          <p:cNvGrpSpPr/>
          <p:nvPr/>
        </p:nvGrpSpPr>
        <p:grpSpPr>
          <a:xfrm>
            <a:off x="16385147" y="7660613"/>
            <a:ext cx="1963044" cy="1353715"/>
            <a:chOff x="0" y="0"/>
            <a:chExt cx="1963043" cy="1353713"/>
          </a:xfrm>
        </p:grpSpPr>
        <p:sp>
          <p:nvSpPr>
            <p:cNvPr id="458" name="Hình chữ nhật Góc tròn"/>
            <p:cNvSpPr/>
            <p:nvPr/>
          </p:nvSpPr>
          <p:spPr>
            <a:xfrm>
              <a:off x="0" y="0"/>
              <a:ext cx="1963044" cy="1353714"/>
            </a:xfrm>
            <a:prstGeom prst="roundRect">
              <a:avLst>
                <a:gd name="adj" fmla="val 15000"/>
              </a:avLst>
            </a:prstGeom>
            <a:solidFill>
              <a:srgbClr val="535353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266700" dist="84130" dir="0">
                <a:srgbClr val="000000">
                  <a:alpha val="50000"/>
                </a:srgbClr>
              </a:outerShdw>
            </a:effectLst>
          </p:spPr>
          <p:txBody>
            <a:bodyPr wrap="square" lIns="38100" tIns="38100" rIns="38100" bIns="38100" numCol="1" anchor="ctr">
              <a:noAutofit/>
            </a:bodyPr>
            <a:lstStyle/>
            <a:p>
              <a:pPr/>
            </a:p>
          </p:txBody>
        </p:sp>
        <p:sp>
          <p:nvSpPr>
            <p:cNvPr id="459" name="Tam giác"/>
            <p:cNvSpPr/>
            <p:nvPr/>
          </p:nvSpPr>
          <p:spPr>
            <a:xfrm rot="18000000">
              <a:off x="573399" y="233447"/>
              <a:ext cx="652999" cy="6040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DFCFF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190500" dist="46119" dir="0">
                <a:srgbClr val="000000">
                  <a:alpha val="50000"/>
                </a:srgbClr>
              </a:outerShdw>
            </a:effectLst>
          </p:spPr>
          <p:txBody>
            <a:bodyPr wrap="square" lIns="38100" tIns="38100" rIns="38100" bIns="38100" numCol="1" anchor="ctr">
              <a:noAutofit/>
            </a:bodyPr>
            <a:lstStyle/>
            <a:p>
              <a:pPr/>
            </a:p>
          </p:txBody>
        </p:sp>
      </p:grpSp>
      <p:sp>
        <p:nvSpPr>
          <p:cNvPr id="461" name="ĐỌC PHÍM ĐIỀU HƯỚNG"/>
          <p:cNvSpPr txBox="1"/>
          <p:nvPr/>
        </p:nvSpPr>
        <p:spPr>
          <a:xfrm>
            <a:off x="2728467" y="3119070"/>
            <a:ext cx="7440931" cy="967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5000">
                <a:latin typeface="iCiel Brandon Text"/>
                <a:ea typeface="iCiel Brandon Text"/>
                <a:cs typeface="iCiel Brandon Text"/>
                <a:sym typeface="iCiel Brandon Text"/>
              </a:defRPr>
            </a:lvl1pPr>
          </a:lstStyle>
          <a:p>
            <a:pPr/>
            <a:r>
              <a:t>ĐỌC PHÍM ĐIỀU HƯỚNG</a:t>
            </a:r>
          </a:p>
        </p:txBody>
      </p:sp>
      <p:pic>
        <p:nvPicPr>
          <p:cNvPr id="462" name="Hình ảnh" descr="Hình ảnh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28467" y="4098847"/>
            <a:ext cx="9310077" cy="9513946"/>
          </a:xfrm>
          <a:prstGeom prst="rect">
            <a:avLst/>
          </a:prstGeom>
          <a:ln w="12700">
            <a:miter lim="400000"/>
          </a:ln>
        </p:spPr>
      </p:pic>
      <p:sp>
        <p:nvSpPr>
          <p:cNvPr id="463" name="Đường"/>
          <p:cNvSpPr/>
          <p:nvPr/>
        </p:nvSpPr>
        <p:spPr>
          <a:xfrm>
            <a:off x="2942092" y="2754630"/>
            <a:ext cx="4330056" cy="1"/>
          </a:xfrm>
          <a:prstGeom prst="line">
            <a:avLst/>
          </a:prstGeom>
          <a:ln w="76200">
            <a:solidFill>
              <a:srgbClr val="000000"/>
            </a:solidFill>
            <a:miter/>
          </a:ln>
        </p:spPr>
        <p:txBody>
          <a:bodyPr lIns="38100" tIns="38100" rIns="38100" bIns="38100" anchor="ctr"/>
          <a:lstStyle/>
          <a:p>
            <a:pPr>
              <a:defRPr>
                <a:solidFill>
                  <a:srgbClr val="FDFCFF"/>
                </a:solidFill>
              </a:defRPr>
            </a:pPr>
          </a:p>
        </p:txBody>
      </p:sp>
      <p:sp>
        <p:nvSpPr>
          <p:cNvPr id="464" name="TẠO KHỐI GIÁ TRỊ NGẪU NHIÊN"/>
          <p:cNvSpPr txBox="1"/>
          <p:nvPr/>
        </p:nvSpPr>
        <p:spPr>
          <a:xfrm>
            <a:off x="-20866635" y="5929629"/>
            <a:ext cx="18888711" cy="1856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0000">
                <a:latin typeface="iCiel Brandon Text"/>
                <a:ea typeface="iCiel Brandon Text"/>
                <a:cs typeface="iCiel Brandon Text"/>
                <a:sym typeface="iCiel Brandon Text"/>
              </a:defRPr>
            </a:lvl1pPr>
          </a:lstStyle>
          <a:p>
            <a:pPr/>
            <a:r>
              <a:t>TẠO KHỐI GIÁ TRỊ NGẪU NHIÊN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dissolve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Hình chữ nhật"/>
          <p:cNvSpPr/>
          <p:nvPr/>
        </p:nvSpPr>
        <p:spPr>
          <a:xfrm>
            <a:off x="7460233" y="2048510"/>
            <a:ext cx="6682899" cy="1070560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/>
          </a:p>
        </p:txBody>
      </p:sp>
      <p:sp>
        <p:nvSpPr>
          <p:cNvPr id="467" name="XÂY DỰNG PHẦN MỀM"/>
          <p:cNvSpPr txBox="1"/>
          <p:nvPr/>
        </p:nvSpPr>
        <p:spPr>
          <a:xfrm>
            <a:off x="2728467" y="1380490"/>
            <a:ext cx="9463533" cy="1336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7000">
                <a:latin typeface="iCiel Brandon Text"/>
                <a:ea typeface="iCiel Brandon Text"/>
                <a:cs typeface="iCiel Brandon Text"/>
                <a:sym typeface="iCiel Brandon Text"/>
              </a:defRPr>
            </a:lvl1pPr>
          </a:lstStyle>
          <a:p>
            <a:pPr/>
            <a:r>
              <a:t>XÂY DỰNG PHẦN MỀM</a:t>
            </a:r>
          </a:p>
        </p:txBody>
      </p:sp>
      <p:pic>
        <p:nvPicPr>
          <p:cNvPr id="468" name="Hình ảnh" descr="Hình ảnh"/>
          <p:cNvPicPr>
            <a:picLocks noChangeAspect="1"/>
          </p:cNvPicPr>
          <p:nvPr/>
        </p:nvPicPr>
        <p:blipFill>
          <a:blip r:embed="rId2">
            <a:extLst/>
          </a:blip>
          <a:srcRect l="0" t="0" r="0" b="1374"/>
          <a:stretch>
            <a:fillRect/>
          </a:stretch>
        </p:blipFill>
        <p:spPr>
          <a:xfrm>
            <a:off x="-10512425" y="4489446"/>
            <a:ext cx="9496373" cy="7809339"/>
          </a:xfrm>
          <a:prstGeom prst="rect">
            <a:avLst/>
          </a:prstGeom>
          <a:ln w="12700">
            <a:miter lim="400000"/>
          </a:ln>
        </p:spPr>
      </p:pic>
      <p:sp>
        <p:nvSpPr>
          <p:cNvPr id="469" name="TẠO KHỐI GIÁ TRỊ NGẪU NHIÊN"/>
          <p:cNvSpPr txBox="1"/>
          <p:nvPr/>
        </p:nvSpPr>
        <p:spPr>
          <a:xfrm>
            <a:off x="2747644" y="5929629"/>
            <a:ext cx="18888711" cy="1856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0000">
                <a:latin typeface="iCiel Brandon Text"/>
                <a:ea typeface="iCiel Brandon Text"/>
                <a:cs typeface="iCiel Brandon Text"/>
                <a:sym typeface="iCiel Brandon Text"/>
              </a:defRPr>
            </a:lvl1pPr>
          </a:lstStyle>
          <a:p>
            <a:pPr/>
            <a:r>
              <a:t>TẠO KHỐI GIÁ TRỊ NGẪU NHIÊN</a:t>
            </a:r>
          </a:p>
        </p:txBody>
      </p:sp>
      <p:sp>
        <p:nvSpPr>
          <p:cNvPr id="470" name="Đường"/>
          <p:cNvSpPr/>
          <p:nvPr/>
        </p:nvSpPr>
        <p:spPr>
          <a:xfrm>
            <a:off x="2942092" y="2754630"/>
            <a:ext cx="4330056" cy="1"/>
          </a:xfrm>
          <a:prstGeom prst="line">
            <a:avLst/>
          </a:prstGeom>
          <a:ln w="76200">
            <a:solidFill>
              <a:srgbClr val="000000"/>
            </a:solidFill>
            <a:miter/>
          </a:ln>
        </p:spPr>
        <p:txBody>
          <a:bodyPr lIns="38100" tIns="38100" rIns="38100" bIns="38100" anchor="ctr"/>
          <a:lstStyle/>
          <a:p>
            <a:pPr>
              <a:defRPr>
                <a:solidFill>
                  <a:srgbClr val="FDFCFF"/>
                </a:solidFill>
              </a:defRPr>
            </a:pPr>
          </a:p>
        </p:txBody>
      </p:sp>
      <p:sp>
        <p:nvSpPr>
          <p:cNvPr id="471" name="ĐỌC PHÍM ĐIỀU HƯỚNG"/>
          <p:cNvSpPr txBox="1"/>
          <p:nvPr/>
        </p:nvSpPr>
        <p:spPr>
          <a:xfrm>
            <a:off x="24796126" y="3119070"/>
            <a:ext cx="7440931" cy="967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5000">
                <a:latin typeface="iCiel Brandon Text"/>
                <a:ea typeface="iCiel Brandon Text"/>
                <a:cs typeface="iCiel Brandon Text"/>
                <a:sym typeface="iCiel Brandon Text"/>
              </a:defRPr>
            </a:lvl1pPr>
          </a:lstStyle>
          <a:p>
            <a:pPr/>
            <a:r>
              <a:t>ĐỌC PHÍM ĐIỀU HƯỚNG</a:t>
            </a:r>
          </a:p>
        </p:txBody>
      </p:sp>
      <p:pic>
        <p:nvPicPr>
          <p:cNvPr id="472" name="Hình ảnh" descr="Hình ảnh"/>
          <p:cNvPicPr>
            <a:picLocks noChangeAspect="1"/>
          </p:cNvPicPr>
          <p:nvPr/>
        </p:nvPicPr>
        <p:blipFill>
          <a:blip r:embed="rId3">
            <a:alphaModFix amt="0"/>
            <a:extLst/>
          </a:blip>
          <a:stretch>
            <a:fillRect/>
          </a:stretch>
        </p:blipFill>
        <p:spPr>
          <a:xfrm>
            <a:off x="24796126" y="4098847"/>
            <a:ext cx="9310077" cy="9513946"/>
          </a:xfrm>
          <a:prstGeom prst="rect">
            <a:avLst/>
          </a:prstGeom>
          <a:ln w="12700">
            <a:miter lim="400000"/>
          </a:ln>
        </p:spPr>
      </p:pic>
      <p:sp>
        <p:nvSpPr>
          <p:cNvPr id="473" name="Hình vuông"/>
          <p:cNvSpPr/>
          <p:nvPr/>
        </p:nvSpPr>
        <p:spPr>
          <a:xfrm>
            <a:off x="26076129" y="1380490"/>
            <a:ext cx="1844041" cy="1844041"/>
          </a:xfrm>
          <a:prstGeom prst="rect">
            <a:avLst/>
          </a:prstGeom>
          <a:solidFill>
            <a:srgbClr val="535353"/>
          </a:solidFill>
          <a:ln w="12700">
            <a:miter lim="400000"/>
          </a:ln>
          <a:effectLst>
            <a:outerShdw sx="100000" sy="100000" kx="0" ky="0" algn="b" rotWithShape="0" blurRad="76200" dist="46335" dir="5400000">
              <a:srgbClr val="000000">
                <a:alpha val="44128"/>
              </a:srgbClr>
            </a:outerShdw>
          </a:effectLst>
        </p:spPr>
        <p:txBody>
          <a:bodyPr lIns="38100" tIns="38100" rIns="38100" bIns="38100" anchor="ctr"/>
          <a:lstStyle/>
          <a:p>
            <a:pPr>
              <a:defRPr>
                <a:solidFill>
                  <a:srgbClr val="FDFCFF"/>
                </a:solidFill>
              </a:defRPr>
            </a:pPr>
          </a:p>
        </p:txBody>
      </p:sp>
      <p:sp>
        <p:nvSpPr>
          <p:cNvPr id="474" name="Hình vuông"/>
          <p:cNvSpPr/>
          <p:nvPr/>
        </p:nvSpPr>
        <p:spPr>
          <a:xfrm>
            <a:off x="28225601" y="1380490"/>
            <a:ext cx="1844041" cy="1844041"/>
          </a:xfrm>
          <a:prstGeom prst="rect">
            <a:avLst/>
          </a:prstGeom>
          <a:solidFill>
            <a:srgbClr val="535353"/>
          </a:solidFill>
          <a:ln w="12700">
            <a:miter lim="400000"/>
          </a:ln>
          <a:effectLst>
            <a:outerShdw sx="100000" sy="100000" kx="0" ky="0" algn="b" rotWithShape="0" blurRad="76200" dist="46335" dir="5400000">
              <a:srgbClr val="000000">
                <a:alpha val="44128"/>
              </a:srgbClr>
            </a:outerShdw>
          </a:effectLst>
        </p:spPr>
        <p:txBody>
          <a:bodyPr lIns="38100" tIns="38100" rIns="38100" bIns="38100" anchor="ctr"/>
          <a:lstStyle/>
          <a:p>
            <a:pPr>
              <a:defRPr>
                <a:solidFill>
                  <a:srgbClr val="FDFCFF"/>
                </a:solidFill>
              </a:defRPr>
            </a:pPr>
          </a:p>
        </p:txBody>
      </p:sp>
      <p:sp>
        <p:nvSpPr>
          <p:cNvPr id="475" name="Hình vuông"/>
          <p:cNvSpPr/>
          <p:nvPr/>
        </p:nvSpPr>
        <p:spPr>
          <a:xfrm>
            <a:off x="30375073" y="1380490"/>
            <a:ext cx="1844041" cy="1844041"/>
          </a:xfrm>
          <a:prstGeom prst="rect">
            <a:avLst/>
          </a:prstGeom>
          <a:solidFill>
            <a:srgbClr val="535353"/>
          </a:solidFill>
          <a:ln w="12700">
            <a:miter lim="400000"/>
          </a:ln>
          <a:effectLst>
            <a:outerShdw sx="100000" sy="100000" kx="0" ky="0" algn="b" rotWithShape="0" blurRad="76200" dist="46335" dir="5400000">
              <a:srgbClr val="000000">
                <a:alpha val="44128"/>
              </a:srgbClr>
            </a:outerShdw>
          </a:effectLst>
        </p:spPr>
        <p:txBody>
          <a:bodyPr lIns="38100" tIns="38100" rIns="38100" bIns="38100" anchor="ctr"/>
          <a:lstStyle/>
          <a:p>
            <a:pPr>
              <a:defRPr>
                <a:solidFill>
                  <a:srgbClr val="FDFCFF"/>
                </a:solidFill>
              </a:defRPr>
            </a:pPr>
          </a:p>
        </p:txBody>
      </p:sp>
      <p:sp>
        <p:nvSpPr>
          <p:cNvPr id="476" name="Hình vuông"/>
          <p:cNvSpPr/>
          <p:nvPr/>
        </p:nvSpPr>
        <p:spPr>
          <a:xfrm>
            <a:off x="32524544" y="1380490"/>
            <a:ext cx="1844042" cy="1844041"/>
          </a:xfrm>
          <a:prstGeom prst="rect">
            <a:avLst/>
          </a:prstGeom>
          <a:solidFill>
            <a:srgbClr val="535353"/>
          </a:solidFill>
          <a:ln w="12700">
            <a:miter lim="400000"/>
          </a:ln>
          <a:effectLst>
            <a:outerShdw sx="100000" sy="100000" kx="0" ky="0" algn="b" rotWithShape="0" blurRad="76200" dist="46335" dir="5400000">
              <a:srgbClr val="000000">
                <a:alpha val="44128"/>
              </a:srgbClr>
            </a:outerShdw>
          </a:effectLst>
        </p:spPr>
        <p:txBody>
          <a:bodyPr lIns="38100" tIns="38100" rIns="38100" bIns="38100" anchor="ctr"/>
          <a:lstStyle/>
          <a:p>
            <a:pPr>
              <a:defRPr>
                <a:solidFill>
                  <a:srgbClr val="FDFCFF"/>
                </a:solidFill>
              </a:defRPr>
            </a:pPr>
          </a:p>
        </p:txBody>
      </p:sp>
      <p:sp>
        <p:nvSpPr>
          <p:cNvPr id="477" name="Hình vuông"/>
          <p:cNvSpPr/>
          <p:nvPr/>
        </p:nvSpPr>
        <p:spPr>
          <a:xfrm>
            <a:off x="26076129" y="3526790"/>
            <a:ext cx="1844041" cy="1844041"/>
          </a:xfrm>
          <a:prstGeom prst="rect">
            <a:avLst/>
          </a:prstGeom>
          <a:solidFill>
            <a:srgbClr val="535353"/>
          </a:solidFill>
          <a:ln w="12700">
            <a:miter lim="400000"/>
          </a:ln>
          <a:effectLst>
            <a:outerShdw sx="100000" sy="100000" kx="0" ky="0" algn="b" rotWithShape="0" blurRad="76200" dist="46335" dir="5400000">
              <a:srgbClr val="000000">
                <a:alpha val="44128"/>
              </a:srgbClr>
            </a:outerShdw>
          </a:effectLst>
        </p:spPr>
        <p:txBody>
          <a:bodyPr lIns="38100" tIns="38100" rIns="38100" bIns="38100" anchor="ctr"/>
          <a:lstStyle/>
          <a:p>
            <a:pPr>
              <a:defRPr>
                <a:solidFill>
                  <a:srgbClr val="FDFCFF"/>
                </a:solidFill>
              </a:defRPr>
            </a:pPr>
          </a:p>
        </p:txBody>
      </p:sp>
      <p:sp>
        <p:nvSpPr>
          <p:cNvPr id="478" name="Hình vuông"/>
          <p:cNvSpPr/>
          <p:nvPr/>
        </p:nvSpPr>
        <p:spPr>
          <a:xfrm>
            <a:off x="28225601" y="3526790"/>
            <a:ext cx="1844041" cy="1844041"/>
          </a:xfrm>
          <a:prstGeom prst="rect">
            <a:avLst/>
          </a:prstGeom>
          <a:solidFill>
            <a:srgbClr val="535353"/>
          </a:solidFill>
          <a:ln w="12700">
            <a:miter lim="400000"/>
          </a:ln>
          <a:effectLst>
            <a:outerShdw sx="100000" sy="100000" kx="0" ky="0" algn="b" rotWithShape="0" blurRad="76200" dist="46335" dir="5400000">
              <a:srgbClr val="000000">
                <a:alpha val="44128"/>
              </a:srgbClr>
            </a:outerShdw>
          </a:effectLst>
        </p:spPr>
        <p:txBody>
          <a:bodyPr lIns="38100" tIns="38100" rIns="38100" bIns="38100" anchor="ctr"/>
          <a:lstStyle/>
          <a:p>
            <a:pPr>
              <a:defRPr>
                <a:solidFill>
                  <a:srgbClr val="FDFCFF"/>
                </a:solidFill>
              </a:defRPr>
            </a:pPr>
          </a:p>
        </p:txBody>
      </p:sp>
      <p:sp>
        <p:nvSpPr>
          <p:cNvPr id="479" name="Hình vuông"/>
          <p:cNvSpPr/>
          <p:nvPr/>
        </p:nvSpPr>
        <p:spPr>
          <a:xfrm>
            <a:off x="30375073" y="3526790"/>
            <a:ext cx="1844041" cy="1844041"/>
          </a:xfrm>
          <a:prstGeom prst="rect">
            <a:avLst/>
          </a:prstGeom>
          <a:solidFill>
            <a:srgbClr val="535353"/>
          </a:solidFill>
          <a:ln w="12700">
            <a:miter lim="400000"/>
          </a:ln>
          <a:effectLst>
            <a:outerShdw sx="100000" sy="100000" kx="0" ky="0" algn="b" rotWithShape="0" blurRad="76200" dist="46335" dir="5400000">
              <a:srgbClr val="000000">
                <a:alpha val="44128"/>
              </a:srgbClr>
            </a:outerShdw>
          </a:effectLst>
        </p:spPr>
        <p:txBody>
          <a:bodyPr lIns="38100" tIns="38100" rIns="38100" bIns="38100" anchor="ctr"/>
          <a:lstStyle/>
          <a:p>
            <a:pPr>
              <a:defRPr>
                <a:solidFill>
                  <a:srgbClr val="FDFCFF"/>
                </a:solidFill>
              </a:defRPr>
            </a:pPr>
          </a:p>
        </p:txBody>
      </p:sp>
      <p:sp>
        <p:nvSpPr>
          <p:cNvPr id="480" name="Hình vuông"/>
          <p:cNvSpPr/>
          <p:nvPr/>
        </p:nvSpPr>
        <p:spPr>
          <a:xfrm>
            <a:off x="32524544" y="3526790"/>
            <a:ext cx="1844042" cy="1844041"/>
          </a:xfrm>
          <a:prstGeom prst="rect">
            <a:avLst/>
          </a:prstGeom>
          <a:solidFill>
            <a:srgbClr val="535353"/>
          </a:solidFill>
          <a:ln w="12700">
            <a:miter lim="400000"/>
          </a:ln>
          <a:effectLst>
            <a:outerShdw sx="100000" sy="100000" kx="0" ky="0" algn="b" rotWithShape="0" blurRad="76200" dist="46335" dir="5400000">
              <a:srgbClr val="000000">
                <a:alpha val="44128"/>
              </a:srgbClr>
            </a:outerShdw>
          </a:effectLst>
        </p:spPr>
        <p:txBody>
          <a:bodyPr lIns="38100" tIns="38100" rIns="38100" bIns="38100" anchor="ctr"/>
          <a:lstStyle/>
          <a:p>
            <a:pPr>
              <a:defRPr>
                <a:solidFill>
                  <a:srgbClr val="FDFCFF"/>
                </a:solidFill>
              </a:defRPr>
            </a:pPr>
          </a:p>
        </p:txBody>
      </p:sp>
      <p:sp>
        <p:nvSpPr>
          <p:cNvPr id="481" name="Hình vuông"/>
          <p:cNvSpPr/>
          <p:nvPr/>
        </p:nvSpPr>
        <p:spPr>
          <a:xfrm>
            <a:off x="26076129" y="5673089"/>
            <a:ext cx="1844041" cy="1844041"/>
          </a:xfrm>
          <a:prstGeom prst="rect">
            <a:avLst/>
          </a:prstGeom>
          <a:solidFill>
            <a:srgbClr val="535353"/>
          </a:solidFill>
          <a:ln w="12700">
            <a:miter lim="400000"/>
          </a:ln>
          <a:effectLst>
            <a:outerShdw sx="100000" sy="100000" kx="0" ky="0" algn="b" rotWithShape="0" blurRad="76200" dist="46335" dir="5400000">
              <a:srgbClr val="000000">
                <a:alpha val="44128"/>
              </a:srgbClr>
            </a:outerShdw>
          </a:effectLst>
        </p:spPr>
        <p:txBody>
          <a:bodyPr lIns="38100" tIns="38100" rIns="38100" bIns="38100" anchor="ctr"/>
          <a:lstStyle/>
          <a:p>
            <a:pPr>
              <a:defRPr>
                <a:solidFill>
                  <a:srgbClr val="FDFCFF"/>
                </a:solidFill>
              </a:defRPr>
            </a:pPr>
          </a:p>
        </p:txBody>
      </p:sp>
      <p:sp>
        <p:nvSpPr>
          <p:cNvPr id="482" name="Hình vuông"/>
          <p:cNvSpPr/>
          <p:nvPr/>
        </p:nvSpPr>
        <p:spPr>
          <a:xfrm>
            <a:off x="28225601" y="5673089"/>
            <a:ext cx="1844041" cy="1844041"/>
          </a:xfrm>
          <a:prstGeom prst="rect">
            <a:avLst/>
          </a:prstGeom>
          <a:solidFill>
            <a:srgbClr val="535353"/>
          </a:solidFill>
          <a:ln w="12700">
            <a:miter lim="400000"/>
          </a:ln>
          <a:effectLst>
            <a:outerShdw sx="100000" sy="100000" kx="0" ky="0" algn="b" rotWithShape="0" blurRad="76200" dist="46335" dir="5400000">
              <a:srgbClr val="000000">
                <a:alpha val="44128"/>
              </a:srgbClr>
            </a:outerShdw>
          </a:effectLst>
        </p:spPr>
        <p:txBody>
          <a:bodyPr lIns="38100" tIns="38100" rIns="38100" bIns="38100" anchor="ctr"/>
          <a:lstStyle/>
          <a:p>
            <a:pPr>
              <a:defRPr>
                <a:solidFill>
                  <a:srgbClr val="FDFCFF"/>
                </a:solidFill>
              </a:defRPr>
            </a:pPr>
          </a:p>
        </p:txBody>
      </p:sp>
      <p:sp>
        <p:nvSpPr>
          <p:cNvPr id="483" name="Hình vuông"/>
          <p:cNvSpPr/>
          <p:nvPr/>
        </p:nvSpPr>
        <p:spPr>
          <a:xfrm>
            <a:off x="30375073" y="5673089"/>
            <a:ext cx="1844041" cy="1844041"/>
          </a:xfrm>
          <a:prstGeom prst="rect">
            <a:avLst/>
          </a:prstGeom>
          <a:solidFill>
            <a:srgbClr val="535353"/>
          </a:solidFill>
          <a:ln w="12700">
            <a:miter lim="400000"/>
          </a:ln>
          <a:effectLst>
            <a:outerShdw sx="100000" sy="100000" kx="0" ky="0" algn="b" rotWithShape="0" blurRad="76200" dist="46335" dir="5400000">
              <a:srgbClr val="000000">
                <a:alpha val="44128"/>
              </a:srgbClr>
            </a:outerShdw>
          </a:effectLst>
        </p:spPr>
        <p:txBody>
          <a:bodyPr lIns="38100" tIns="38100" rIns="38100" bIns="38100" anchor="ctr"/>
          <a:lstStyle/>
          <a:p>
            <a:pPr>
              <a:defRPr>
                <a:solidFill>
                  <a:srgbClr val="FDFCFF"/>
                </a:solidFill>
              </a:defRPr>
            </a:pPr>
          </a:p>
        </p:txBody>
      </p:sp>
      <p:sp>
        <p:nvSpPr>
          <p:cNvPr id="484" name="Hình vuông"/>
          <p:cNvSpPr/>
          <p:nvPr/>
        </p:nvSpPr>
        <p:spPr>
          <a:xfrm>
            <a:off x="32524544" y="5673089"/>
            <a:ext cx="1844042" cy="1844041"/>
          </a:xfrm>
          <a:prstGeom prst="rect">
            <a:avLst/>
          </a:prstGeom>
          <a:solidFill>
            <a:srgbClr val="535353"/>
          </a:solidFill>
          <a:ln w="12700">
            <a:miter lim="400000"/>
          </a:ln>
          <a:effectLst>
            <a:outerShdw sx="100000" sy="100000" kx="0" ky="0" algn="b" rotWithShape="0" blurRad="76200" dist="46335" dir="5400000">
              <a:srgbClr val="000000">
                <a:alpha val="44128"/>
              </a:srgbClr>
            </a:outerShdw>
          </a:effectLst>
        </p:spPr>
        <p:txBody>
          <a:bodyPr lIns="38100" tIns="38100" rIns="38100" bIns="38100" anchor="ctr"/>
          <a:lstStyle/>
          <a:p>
            <a:pPr>
              <a:defRPr>
                <a:solidFill>
                  <a:srgbClr val="FDFCFF"/>
                </a:solidFill>
              </a:defRPr>
            </a:pPr>
          </a:p>
        </p:txBody>
      </p:sp>
      <p:sp>
        <p:nvSpPr>
          <p:cNvPr id="485" name="Hình vuông"/>
          <p:cNvSpPr/>
          <p:nvPr/>
        </p:nvSpPr>
        <p:spPr>
          <a:xfrm>
            <a:off x="26076129" y="7819389"/>
            <a:ext cx="1844041" cy="1844041"/>
          </a:xfrm>
          <a:prstGeom prst="rect">
            <a:avLst/>
          </a:prstGeom>
          <a:solidFill>
            <a:srgbClr val="535353"/>
          </a:solidFill>
          <a:ln w="12700">
            <a:miter lim="400000"/>
          </a:ln>
          <a:effectLst>
            <a:outerShdw sx="100000" sy="100000" kx="0" ky="0" algn="b" rotWithShape="0" blurRad="76200" dist="46335" dir="5400000">
              <a:srgbClr val="000000">
                <a:alpha val="44128"/>
              </a:srgbClr>
            </a:outerShdw>
          </a:effectLst>
        </p:spPr>
        <p:txBody>
          <a:bodyPr lIns="38100" tIns="38100" rIns="38100" bIns="38100" anchor="ctr"/>
          <a:lstStyle/>
          <a:p>
            <a:pPr>
              <a:defRPr>
                <a:solidFill>
                  <a:srgbClr val="FDFCFF"/>
                </a:solidFill>
              </a:defRPr>
            </a:pPr>
          </a:p>
        </p:txBody>
      </p:sp>
      <p:sp>
        <p:nvSpPr>
          <p:cNvPr id="486" name="Hình vuông"/>
          <p:cNvSpPr/>
          <p:nvPr/>
        </p:nvSpPr>
        <p:spPr>
          <a:xfrm>
            <a:off x="28225601" y="7819389"/>
            <a:ext cx="1844041" cy="1844041"/>
          </a:xfrm>
          <a:prstGeom prst="rect">
            <a:avLst/>
          </a:prstGeom>
          <a:solidFill>
            <a:srgbClr val="535353"/>
          </a:solidFill>
          <a:ln w="12700">
            <a:miter lim="400000"/>
          </a:ln>
          <a:effectLst>
            <a:outerShdw sx="100000" sy="100000" kx="0" ky="0" algn="b" rotWithShape="0" blurRad="76200" dist="46335" dir="5400000">
              <a:srgbClr val="000000">
                <a:alpha val="44128"/>
              </a:srgbClr>
            </a:outerShdw>
          </a:effectLst>
        </p:spPr>
        <p:txBody>
          <a:bodyPr lIns="38100" tIns="38100" rIns="38100" bIns="38100" anchor="ctr"/>
          <a:lstStyle/>
          <a:p>
            <a:pPr>
              <a:defRPr>
                <a:solidFill>
                  <a:srgbClr val="FDFCFF"/>
                </a:solidFill>
              </a:defRPr>
            </a:pPr>
          </a:p>
        </p:txBody>
      </p:sp>
      <p:sp>
        <p:nvSpPr>
          <p:cNvPr id="487" name="Hình vuông"/>
          <p:cNvSpPr/>
          <p:nvPr/>
        </p:nvSpPr>
        <p:spPr>
          <a:xfrm>
            <a:off x="30375073" y="7819389"/>
            <a:ext cx="1844041" cy="1844041"/>
          </a:xfrm>
          <a:prstGeom prst="rect">
            <a:avLst/>
          </a:prstGeom>
          <a:solidFill>
            <a:srgbClr val="535353"/>
          </a:solidFill>
          <a:ln w="12700">
            <a:miter lim="400000"/>
          </a:ln>
          <a:effectLst>
            <a:outerShdw sx="100000" sy="100000" kx="0" ky="0" algn="b" rotWithShape="0" blurRad="76200" dist="46335" dir="5400000">
              <a:srgbClr val="000000">
                <a:alpha val="44128"/>
              </a:srgbClr>
            </a:outerShdw>
          </a:effectLst>
        </p:spPr>
        <p:txBody>
          <a:bodyPr lIns="38100" tIns="38100" rIns="38100" bIns="38100" anchor="ctr"/>
          <a:lstStyle/>
          <a:p>
            <a:pPr>
              <a:defRPr>
                <a:solidFill>
                  <a:srgbClr val="FDFCFF"/>
                </a:solidFill>
              </a:defRPr>
            </a:pPr>
          </a:p>
        </p:txBody>
      </p:sp>
      <p:sp>
        <p:nvSpPr>
          <p:cNvPr id="488" name="Hình vuông"/>
          <p:cNvSpPr/>
          <p:nvPr/>
        </p:nvSpPr>
        <p:spPr>
          <a:xfrm>
            <a:off x="32524544" y="7819389"/>
            <a:ext cx="1844042" cy="1844041"/>
          </a:xfrm>
          <a:prstGeom prst="rect">
            <a:avLst/>
          </a:prstGeom>
          <a:solidFill>
            <a:srgbClr val="535353"/>
          </a:solidFill>
          <a:ln w="12700">
            <a:miter lim="400000"/>
          </a:ln>
          <a:effectLst>
            <a:outerShdw sx="100000" sy="100000" kx="0" ky="0" algn="b" rotWithShape="0" blurRad="76200" dist="46335" dir="5400000">
              <a:srgbClr val="000000">
                <a:alpha val="44128"/>
              </a:srgbClr>
            </a:outerShdw>
          </a:effectLst>
        </p:spPr>
        <p:txBody>
          <a:bodyPr lIns="38100" tIns="38100" rIns="38100" bIns="38100" anchor="ctr"/>
          <a:lstStyle/>
          <a:p>
            <a:pPr>
              <a:defRPr>
                <a:solidFill>
                  <a:srgbClr val="FDFCFF"/>
                </a:solidFill>
              </a:defRPr>
            </a:pPr>
          </a:p>
        </p:txBody>
      </p:sp>
      <p:grpSp>
        <p:nvGrpSpPr>
          <p:cNvPr id="491" name="Nhóm"/>
          <p:cNvGrpSpPr/>
          <p:nvPr/>
        </p:nvGrpSpPr>
        <p:grpSpPr>
          <a:xfrm>
            <a:off x="19143327" y="38948385"/>
            <a:ext cx="1963045" cy="1353715"/>
            <a:chOff x="0" y="0"/>
            <a:chExt cx="1963043" cy="1353713"/>
          </a:xfrm>
        </p:grpSpPr>
        <p:sp>
          <p:nvSpPr>
            <p:cNvPr id="489" name="Hình chữ nhật Góc tròn"/>
            <p:cNvSpPr/>
            <p:nvPr/>
          </p:nvSpPr>
          <p:spPr>
            <a:xfrm>
              <a:off x="0" y="0"/>
              <a:ext cx="1963044" cy="1353714"/>
            </a:xfrm>
            <a:prstGeom prst="roundRect">
              <a:avLst>
                <a:gd name="adj" fmla="val 15000"/>
              </a:avLst>
            </a:prstGeom>
            <a:solidFill>
              <a:srgbClr val="535353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266700" dist="84130" dir="0">
                <a:srgbClr val="000000">
                  <a:alpha val="50000"/>
                </a:srgbClr>
              </a:outerShdw>
            </a:effectLst>
          </p:spPr>
          <p:txBody>
            <a:bodyPr wrap="square" lIns="38100" tIns="38100" rIns="38100" bIns="38100" numCol="1" anchor="ctr">
              <a:noAutofit/>
            </a:bodyPr>
            <a:lstStyle/>
            <a:p>
              <a:pPr/>
            </a:p>
          </p:txBody>
        </p:sp>
        <p:sp>
          <p:nvSpPr>
            <p:cNvPr id="490" name="Tam giác"/>
            <p:cNvSpPr/>
            <p:nvPr/>
          </p:nvSpPr>
          <p:spPr>
            <a:xfrm>
              <a:off x="634905" y="330239"/>
              <a:ext cx="693235" cy="6932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DFCFF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190500" dist="46119" dir="0">
                <a:srgbClr val="000000">
                  <a:alpha val="50000"/>
                </a:srgbClr>
              </a:outerShdw>
            </a:effectLst>
          </p:spPr>
          <p:txBody>
            <a:bodyPr wrap="square" lIns="38100" tIns="38100" rIns="38100" bIns="38100" numCol="1" anchor="ctr">
              <a:noAutofit/>
            </a:bodyPr>
            <a:lstStyle/>
            <a:p>
              <a:pPr/>
            </a:p>
          </p:txBody>
        </p:sp>
      </p:grpSp>
      <p:grpSp>
        <p:nvGrpSpPr>
          <p:cNvPr id="494" name="Nhóm"/>
          <p:cNvGrpSpPr/>
          <p:nvPr/>
        </p:nvGrpSpPr>
        <p:grpSpPr>
          <a:xfrm>
            <a:off x="16901312" y="45352813"/>
            <a:ext cx="1963045" cy="1353715"/>
            <a:chOff x="0" y="0"/>
            <a:chExt cx="1963043" cy="1353713"/>
          </a:xfrm>
        </p:grpSpPr>
        <p:sp>
          <p:nvSpPr>
            <p:cNvPr id="492" name="Hình chữ nhật Góc tròn"/>
            <p:cNvSpPr/>
            <p:nvPr/>
          </p:nvSpPr>
          <p:spPr>
            <a:xfrm>
              <a:off x="0" y="0"/>
              <a:ext cx="1963044" cy="1353714"/>
            </a:xfrm>
            <a:prstGeom prst="roundRect">
              <a:avLst>
                <a:gd name="adj" fmla="val 15000"/>
              </a:avLst>
            </a:prstGeom>
            <a:solidFill>
              <a:srgbClr val="535353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266700" dist="84130" dir="0">
                <a:srgbClr val="000000">
                  <a:alpha val="50000"/>
                </a:srgbClr>
              </a:outerShdw>
            </a:effectLst>
          </p:spPr>
          <p:txBody>
            <a:bodyPr wrap="square" lIns="38100" tIns="38100" rIns="38100" bIns="38100" numCol="1" anchor="ctr">
              <a:noAutofit/>
            </a:bodyPr>
            <a:lstStyle/>
            <a:p>
              <a:pPr/>
            </a:p>
          </p:txBody>
        </p:sp>
        <p:sp>
          <p:nvSpPr>
            <p:cNvPr id="493" name="Tam giác"/>
            <p:cNvSpPr/>
            <p:nvPr/>
          </p:nvSpPr>
          <p:spPr>
            <a:xfrm rot="16200000">
              <a:off x="634905" y="330239"/>
              <a:ext cx="693235" cy="6932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DFCFF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190500" dist="46119" dir="0">
                <a:srgbClr val="000000">
                  <a:alpha val="50000"/>
                </a:srgbClr>
              </a:outerShdw>
            </a:effectLst>
          </p:spPr>
          <p:txBody>
            <a:bodyPr wrap="square" lIns="38100" tIns="38100" rIns="38100" bIns="38100" numCol="1" anchor="ctr">
              <a:noAutofit/>
            </a:bodyPr>
            <a:lstStyle/>
            <a:p>
              <a:pPr/>
            </a:p>
          </p:txBody>
        </p:sp>
      </p:grpSp>
      <p:grpSp>
        <p:nvGrpSpPr>
          <p:cNvPr id="497" name="Nhóm"/>
          <p:cNvGrpSpPr/>
          <p:nvPr/>
        </p:nvGrpSpPr>
        <p:grpSpPr>
          <a:xfrm>
            <a:off x="21385342" y="49485456"/>
            <a:ext cx="1963045" cy="1353715"/>
            <a:chOff x="0" y="0"/>
            <a:chExt cx="1963043" cy="1353713"/>
          </a:xfrm>
        </p:grpSpPr>
        <p:sp>
          <p:nvSpPr>
            <p:cNvPr id="495" name="Hình chữ nhật Góc tròn"/>
            <p:cNvSpPr/>
            <p:nvPr/>
          </p:nvSpPr>
          <p:spPr>
            <a:xfrm>
              <a:off x="0" y="0"/>
              <a:ext cx="1963044" cy="1353714"/>
            </a:xfrm>
            <a:prstGeom prst="roundRect">
              <a:avLst>
                <a:gd name="adj" fmla="val 15000"/>
              </a:avLst>
            </a:prstGeom>
            <a:solidFill>
              <a:srgbClr val="535353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266700" dist="84130" dir="0">
                <a:srgbClr val="000000">
                  <a:alpha val="50000"/>
                </a:srgbClr>
              </a:outerShdw>
            </a:effectLst>
          </p:spPr>
          <p:txBody>
            <a:bodyPr wrap="square" lIns="38100" tIns="38100" rIns="38100" bIns="38100" numCol="1" anchor="ctr">
              <a:noAutofit/>
            </a:bodyPr>
            <a:lstStyle/>
            <a:p>
              <a:pPr/>
            </a:p>
          </p:txBody>
        </p:sp>
        <p:sp>
          <p:nvSpPr>
            <p:cNvPr id="496" name="Tam giác"/>
            <p:cNvSpPr/>
            <p:nvPr/>
          </p:nvSpPr>
          <p:spPr>
            <a:xfrm rot="5400000">
              <a:off x="634905" y="330239"/>
              <a:ext cx="693235" cy="6932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DFCFF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190500" dist="46119" dir="0">
                <a:srgbClr val="000000">
                  <a:alpha val="50000"/>
                </a:srgbClr>
              </a:outerShdw>
            </a:effectLst>
          </p:spPr>
          <p:txBody>
            <a:bodyPr wrap="square" lIns="38100" tIns="38100" rIns="38100" bIns="38100" numCol="1" anchor="ctr">
              <a:noAutofit/>
            </a:bodyPr>
            <a:lstStyle/>
            <a:p>
              <a:pPr/>
            </a:p>
          </p:txBody>
        </p:sp>
      </p:grpSp>
      <p:grpSp>
        <p:nvGrpSpPr>
          <p:cNvPr id="500" name="Nhóm"/>
          <p:cNvGrpSpPr/>
          <p:nvPr/>
        </p:nvGrpSpPr>
        <p:grpSpPr>
          <a:xfrm>
            <a:off x="19143327" y="52218332"/>
            <a:ext cx="1963045" cy="1353715"/>
            <a:chOff x="0" y="0"/>
            <a:chExt cx="1963043" cy="1353713"/>
          </a:xfrm>
        </p:grpSpPr>
        <p:sp>
          <p:nvSpPr>
            <p:cNvPr id="498" name="Hình chữ nhật Góc tròn"/>
            <p:cNvSpPr/>
            <p:nvPr/>
          </p:nvSpPr>
          <p:spPr>
            <a:xfrm>
              <a:off x="0" y="0"/>
              <a:ext cx="1963044" cy="1353714"/>
            </a:xfrm>
            <a:prstGeom prst="roundRect">
              <a:avLst>
                <a:gd name="adj" fmla="val 15000"/>
              </a:avLst>
            </a:prstGeom>
            <a:solidFill>
              <a:srgbClr val="535353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266700" dist="84130" dir="0">
                <a:srgbClr val="000000">
                  <a:alpha val="50000"/>
                </a:srgbClr>
              </a:outerShdw>
            </a:effectLst>
          </p:spPr>
          <p:txBody>
            <a:bodyPr wrap="square" lIns="38100" tIns="38100" rIns="38100" bIns="38100" numCol="1" anchor="ctr">
              <a:noAutofit/>
            </a:bodyPr>
            <a:lstStyle/>
            <a:p>
              <a:pPr/>
            </a:p>
          </p:txBody>
        </p:sp>
        <p:sp>
          <p:nvSpPr>
            <p:cNvPr id="499" name="Tam giác"/>
            <p:cNvSpPr/>
            <p:nvPr/>
          </p:nvSpPr>
          <p:spPr>
            <a:xfrm rot="18000000">
              <a:off x="573399" y="233447"/>
              <a:ext cx="652999" cy="6040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DFCFF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190500" dist="46119" dir="0">
                <a:srgbClr val="000000">
                  <a:alpha val="50000"/>
                </a:srgbClr>
              </a:outerShdw>
            </a:effectLst>
          </p:spPr>
          <p:txBody>
            <a:bodyPr wrap="square" lIns="38100" tIns="38100" rIns="38100" bIns="38100" numCol="1" anchor="ctr">
              <a:noAutofit/>
            </a:bodyPr>
            <a:lstStyle/>
            <a:p>
              <a:p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dissolve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Hình chữ nhật"/>
          <p:cNvSpPr/>
          <p:nvPr/>
        </p:nvSpPr>
        <p:spPr>
          <a:xfrm>
            <a:off x="7460233" y="2048510"/>
            <a:ext cx="6682899" cy="1070560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/>
          </a:p>
        </p:txBody>
      </p:sp>
      <p:sp>
        <p:nvSpPr>
          <p:cNvPr id="503" name="XÂY DỰNG PHẦN MỀM"/>
          <p:cNvSpPr txBox="1"/>
          <p:nvPr/>
        </p:nvSpPr>
        <p:spPr>
          <a:xfrm>
            <a:off x="2728467" y="1380490"/>
            <a:ext cx="9463533" cy="1336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7000">
                <a:latin typeface="iCiel Brandon Text"/>
                <a:ea typeface="iCiel Brandon Text"/>
                <a:cs typeface="iCiel Brandon Text"/>
                <a:sym typeface="iCiel Brandon Text"/>
              </a:defRPr>
            </a:lvl1pPr>
          </a:lstStyle>
          <a:p>
            <a:pPr/>
            <a:r>
              <a:t>XÂY DỰNG PHẦN MỀM</a:t>
            </a:r>
          </a:p>
        </p:txBody>
      </p:sp>
      <p:pic>
        <p:nvPicPr>
          <p:cNvPr id="504" name="Hình ảnh" descr="Hình ảnh"/>
          <p:cNvPicPr>
            <a:picLocks noChangeAspect="1"/>
          </p:cNvPicPr>
          <p:nvPr/>
        </p:nvPicPr>
        <p:blipFill>
          <a:blip r:embed="rId2">
            <a:extLst/>
          </a:blip>
          <a:srcRect l="0" t="0" r="0" b="1374"/>
          <a:stretch>
            <a:fillRect/>
          </a:stretch>
        </p:blipFill>
        <p:spPr>
          <a:xfrm>
            <a:off x="2695575" y="4489446"/>
            <a:ext cx="9496373" cy="7809339"/>
          </a:xfrm>
          <a:prstGeom prst="rect">
            <a:avLst/>
          </a:prstGeom>
          <a:ln w="12700">
            <a:miter lim="400000"/>
          </a:ln>
        </p:spPr>
      </p:pic>
      <p:sp>
        <p:nvSpPr>
          <p:cNvPr id="505" name="TẠO KHỐI GIÁ TRỊ NGẪU NHIÊN"/>
          <p:cNvSpPr txBox="1"/>
          <p:nvPr/>
        </p:nvSpPr>
        <p:spPr>
          <a:xfrm>
            <a:off x="2728467" y="3119070"/>
            <a:ext cx="9496426" cy="967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5000">
                <a:latin typeface="iCiel Brandon Text"/>
                <a:ea typeface="iCiel Brandon Text"/>
                <a:cs typeface="iCiel Brandon Text"/>
                <a:sym typeface="iCiel Brandon Text"/>
              </a:defRPr>
            </a:lvl1pPr>
          </a:lstStyle>
          <a:p>
            <a:pPr/>
            <a:r>
              <a:t>TẠO KHỐI GIÁ TRỊ NGẪU NHIÊN</a:t>
            </a:r>
          </a:p>
        </p:txBody>
      </p:sp>
      <p:sp>
        <p:nvSpPr>
          <p:cNvPr id="506" name="Hình vuông"/>
          <p:cNvSpPr/>
          <p:nvPr/>
        </p:nvSpPr>
        <p:spPr>
          <a:xfrm>
            <a:off x="15125323" y="1380490"/>
            <a:ext cx="1844041" cy="1844041"/>
          </a:xfrm>
          <a:prstGeom prst="rect">
            <a:avLst/>
          </a:prstGeom>
          <a:solidFill>
            <a:srgbClr val="535353"/>
          </a:solidFill>
          <a:ln w="12700">
            <a:miter lim="400000"/>
          </a:ln>
          <a:effectLst>
            <a:outerShdw sx="100000" sy="100000" kx="0" ky="0" algn="b" rotWithShape="0" blurRad="76200" dist="46335" dir="5400000">
              <a:srgbClr val="000000">
                <a:alpha val="44128"/>
              </a:srgbClr>
            </a:outerShdw>
          </a:effectLst>
        </p:spPr>
        <p:txBody>
          <a:bodyPr lIns="38100" tIns="38100" rIns="38100" bIns="38100" anchor="ctr"/>
          <a:lstStyle/>
          <a:p>
            <a:pPr>
              <a:defRPr>
                <a:solidFill>
                  <a:srgbClr val="FDFCFF"/>
                </a:solidFill>
              </a:defRPr>
            </a:pPr>
          </a:p>
        </p:txBody>
      </p:sp>
      <p:sp>
        <p:nvSpPr>
          <p:cNvPr id="507" name="Hình vuông"/>
          <p:cNvSpPr/>
          <p:nvPr/>
        </p:nvSpPr>
        <p:spPr>
          <a:xfrm>
            <a:off x="17274795" y="1380490"/>
            <a:ext cx="1844041" cy="1844041"/>
          </a:xfrm>
          <a:prstGeom prst="rect">
            <a:avLst/>
          </a:prstGeom>
          <a:solidFill>
            <a:srgbClr val="535353"/>
          </a:solidFill>
          <a:ln w="12700">
            <a:miter lim="400000"/>
          </a:ln>
          <a:effectLst>
            <a:outerShdw sx="100000" sy="100000" kx="0" ky="0" algn="b" rotWithShape="0" blurRad="76200" dist="46335" dir="5400000">
              <a:srgbClr val="000000">
                <a:alpha val="44128"/>
              </a:srgbClr>
            </a:outerShdw>
          </a:effectLst>
        </p:spPr>
        <p:txBody>
          <a:bodyPr lIns="38100" tIns="38100" rIns="38100" bIns="38100" anchor="ctr"/>
          <a:lstStyle/>
          <a:p>
            <a:pPr>
              <a:defRPr>
                <a:solidFill>
                  <a:srgbClr val="FDFCFF"/>
                </a:solidFill>
              </a:defRPr>
            </a:pPr>
          </a:p>
        </p:txBody>
      </p:sp>
      <p:sp>
        <p:nvSpPr>
          <p:cNvPr id="508" name="Hình vuông"/>
          <p:cNvSpPr/>
          <p:nvPr/>
        </p:nvSpPr>
        <p:spPr>
          <a:xfrm>
            <a:off x="19424265" y="1380490"/>
            <a:ext cx="1844041" cy="1844041"/>
          </a:xfrm>
          <a:prstGeom prst="rect">
            <a:avLst/>
          </a:prstGeom>
          <a:solidFill>
            <a:srgbClr val="535353"/>
          </a:solidFill>
          <a:ln w="12700">
            <a:miter lim="400000"/>
          </a:ln>
          <a:effectLst>
            <a:outerShdw sx="100000" sy="100000" kx="0" ky="0" algn="b" rotWithShape="0" blurRad="76200" dist="46335" dir="5400000">
              <a:srgbClr val="000000">
                <a:alpha val="44128"/>
              </a:srgbClr>
            </a:outerShdw>
          </a:effectLst>
        </p:spPr>
        <p:txBody>
          <a:bodyPr lIns="38100" tIns="38100" rIns="38100" bIns="38100" anchor="ctr"/>
          <a:lstStyle/>
          <a:p>
            <a:pPr>
              <a:defRPr>
                <a:solidFill>
                  <a:srgbClr val="FDFCFF"/>
                </a:solidFill>
              </a:defRPr>
            </a:pPr>
          </a:p>
        </p:txBody>
      </p:sp>
      <p:sp>
        <p:nvSpPr>
          <p:cNvPr id="509" name="Hình vuông"/>
          <p:cNvSpPr/>
          <p:nvPr/>
        </p:nvSpPr>
        <p:spPr>
          <a:xfrm>
            <a:off x="21573737" y="1380490"/>
            <a:ext cx="1844041" cy="1844041"/>
          </a:xfrm>
          <a:prstGeom prst="rect">
            <a:avLst/>
          </a:prstGeom>
          <a:solidFill>
            <a:srgbClr val="535353"/>
          </a:solidFill>
          <a:ln w="12700">
            <a:miter lim="400000"/>
          </a:ln>
          <a:effectLst>
            <a:outerShdw sx="100000" sy="100000" kx="0" ky="0" algn="b" rotWithShape="0" blurRad="76200" dist="46335" dir="5400000">
              <a:srgbClr val="000000">
                <a:alpha val="44128"/>
              </a:srgbClr>
            </a:outerShdw>
          </a:effectLst>
        </p:spPr>
        <p:txBody>
          <a:bodyPr lIns="38100" tIns="38100" rIns="38100" bIns="38100" anchor="ctr"/>
          <a:lstStyle/>
          <a:p>
            <a:pPr>
              <a:defRPr>
                <a:solidFill>
                  <a:srgbClr val="FDFCFF"/>
                </a:solidFill>
              </a:defRPr>
            </a:pPr>
          </a:p>
        </p:txBody>
      </p:sp>
      <p:sp>
        <p:nvSpPr>
          <p:cNvPr id="510" name="Hình vuông"/>
          <p:cNvSpPr/>
          <p:nvPr/>
        </p:nvSpPr>
        <p:spPr>
          <a:xfrm>
            <a:off x="15125323" y="3526790"/>
            <a:ext cx="1844041" cy="1844041"/>
          </a:xfrm>
          <a:prstGeom prst="rect">
            <a:avLst/>
          </a:prstGeom>
          <a:solidFill>
            <a:srgbClr val="535353"/>
          </a:solidFill>
          <a:ln w="12700">
            <a:miter lim="400000"/>
          </a:ln>
          <a:effectLst>
            <a:outerShdw sx="100000" sy="100000" kx="0" ky="0" algn="b" rotWithShape="0" blurRad="76200" dist="46335" dir="5400000">
              <a:srgbClr val="000000">
                <a:alpha val="44128"/>
              </a:srgbClr>
            </a:outerShdw>
          </a:effectLst>
        </p:spPr>
        <p:txBody>
          <a:bodyPr lIns="38100" tIns="38100" rIns="38100" bIns="38100" anchor="ctr"/>
          <a:lstStyle/>
          <a:p>
            <a:pPr>
              <a:defRPr>
                <a:solidFill>
                  <a:srgbClr val="FDFCFF"/>
                </a:solidFill>
              </a:defRPr>
            </a:pPr>
          </a:p>
        </p:txBody>
      </p:sp>
      <p:sp>
        <p:nvSpPr>
          <p:cNvPr id="511" name="Hình vuông"/>
          <p:cNvSpPr/>
          <p:nvPr/>
        </p:nvSpPr>
        <p:spPr>
          <a:xfrm>
            <a:off x="17274795" y="3526790"/>
            <a:ext cx="1844041" cy="1844041"/>
          </a:xfrm>
          <a:prstGeom prst="rect">
            <a:avLst/>
          </a:prstGeom>
          <a:solidFill>
            <a:srgbClr val="535353"/>
          </a:solidFill>
          <a:ln w="12700">
            <a:miter lim="400000"/>
          </a:ln>
          <a:effectLst>
            <a:outerShdw sx="100000" sy="100000" kx="0" ky="0" algn="b" rotWithShape="0" blurRad="76200" dist="46335" dir="5400000">
              <a:srgbClr val="000000">
                <a:alpha val="44128"/>
              </a:srgbClr>
            </a:outerShdw>
          </a:effectLst>
        </p:spPr>
        <p:txBody>
          <a:bodyPr lIns="38100" tIns="38100" rIns="38100" bIns="38100" anchor="ctr"/>
          <a:lstStyle/>
          <a:p>
            <a:pPr>
              <a:defRPr>
                <a:solidFill>
                  <a:srgbClr val="FDFCFF"/>
                </a:solidFill>
              </a:defRPr>
            </a:pPr>
          </a:p>
        </p:txBody>
      </p:sp>
      <p:sp>
        <p:nvSpPr>
          <p:cNvPr id="512" name="Hình vuông"/>
          <p:cNvSpPr/>
          <p:nvPr/>
        </p:nvSpPr>
        <p:spPr>
          <a:xfrm>
            <a:off x="19424265" y="3526790"/>
            <a:ext cx="1844041" cy="1844041"/>
          </a:xfrm>
          <a:prstGeom prst="rect">
            <a:avLst/>
          </a:prstGeom>
          <a:solidFill>
            <a:srgbClr val="535353"/>
          </a:solidFill>
          <a:ln w="12700">
            <a:miter lim="400000"/>
          </a:ln>
          <a:effectLst>
            <a:outerShdw sx="100000" sy="100000" kx="0" ky="0" algn="b" rotWithShape="0" blurRad="76200" dist="46335" dir="5400000">
              <a:srgbClr val="000000">
                <a:alpha val="44128"/>
              </a:srgbClr>
            </a:outerShdw>
          </a:effectLst>
        </p:spPr>
        <p:txBody>
          <a:bodyPr lIns="38100" tIns="38100" rIns="38100" bIns="38100" anchor="ctr"/>
          <a:lstStyle/>
          <a:p>
            <a:pPr>
              <a:defRPr>
                <a:solidFill>
                  <a:srgbClr val="FDFCFF"/>
                </a:solidFill>
              </a:defRPr>
            </a:pPr>
          </a:p>
        </p:txBody>
      </p:sp>
      <p:sp>
        <p:nvSpPr>
          <p:cNvPr id="513" name="Hình vuông"/>
          <p:cNvSpPr/>
          <p:nvPr/>
        </p:nvSpPr>
        <p:spPr>
          <a:xfrm>
            <a:off x="21573737" y="3526790"/>
            <a:ext cx="1844041" cy="1844041"/>
          </a:xfrm>
          <a:prstGeom prst="rect">
            <a:avLst/>
          </a:prstGeom>
          <a:solidFill>
            <a:srgbClr val="535353"/>
          </a:solidFill>
          <a:ln w="12700">
            <a:miter lim="400000"/>
          </a:ln>
          <a:effectLst>
            <a:outerShdw sx="100000" sy="100000" kx="0" ky="0" algn="b" rotWithShape="0" blurRad="76200" dist="46335" dir="5400000">
              <a:srgbClr val="000000">
                <a:alpha val="44128"/>
              </a:srgbClr>
            </a:outerShdw>
          </a:effectLst>
        </p:spPr>
        <p:txBody>
          <a:bodyPr lIns="38100" tIns="38100" rIns="38100" bIns="38100" anchor="ctr"/>
          <a:lstStyle/>
          <a:p>
            <a:pPr>
              <a:defRPr>
                <a:solidFill>
                  <a:srgbClr val="FDFCFF"/>
                </a:solidFill>
              </a:defRPr>
            </a:pPr>
          </a:p>
        </p:txBody>
      </p:sp>
      <p:sp>
        <p:nvSpPr>
          <p:cNvPr id="514" name="Hình vuông"/>
          <p:cNvSpPr/>
          <p:nvPr/>
        </p:nvSpPr>
        <p:spPr>
          <a:xfrm>
            <a:off x="15125323" y="5673089"/>
            <a:ext cx="1844041" cy="1844041"/>
          </a:xfrm>
          <a:prstGeom prst="rect">
            <a:avLst/>
          </a:prstGeom>
          <a:solidFill>
            <a:srgbClr val="535353"/>
          </a:solidFill>
          <a:ln w="12700">
            <a:miter lim="400000"/>
          </a:ln>
          <a:effectLst>
            <a:outerShdw sx="100000" sy="100000" kx="0" ky="0" algn="b" rotWithShape="0" blurRad="76200" dist="46335" dir="5400000">
              <a:srgbClr val="000000">
                <a:alpha val="44128"/>
              </a:srgbClr>
            </a:outerShdw>
          </a:effectLst>
        </p:spPr>
        <p:txBody>
          <a:bodyPr lIns="38100" tIns="38100" rIns="38100" bIns="38100" anchor="ctr"/>
          <a:lstStyle/>
          <a:p>
            <a:pPr>
              <a:defRPr>
                <a:solidFill>
                  <a:srgbClr val="FDFCFF"/>
                </a:solidFill>
              </a:defRPr>
            </a:pPr>
          </a:p>
        </p:txBody>
      </p:sp>
      <p:sp>
        <p:nvSpPr>
          <p:cNvPr id="515" name="Hình vuông"/>
          <p:cNvSpPr/>
          <p:nvPr/>
        </p:nvSpPr>
        <p:spPr>
          <a:xfrm>
            <a:off x="17274795" y="5673089"/>
            <a:ext cx="1844041" cy="1844041"/>
          </a:xfrm>
          <a:prstGeom prst="rect">
            <a:avLst/>
          </a:prstGeom>
          <a:solidFill>
            <a:srgbClr val="535353"/>
          </a:solidFill>
          <a:ln w="12700">
            <a:miter lim="400000"/>
          </a:ln>
          <a:effectLst>
            <a:outerShdw sx="100000" sy="100000" kx="0" ky="0" algn="b" rotWithShape="0" blurRad="76200" dist="46335" dir="5400000">
              <a:srgbClr val="000000">
                <a:alpha val="44128"/>
              </a:srgbClr>
            </a:outerShdw>
          </a:effectLst>
        </p:spPr>
        <p:txBody>
          <a:bodyPr lIns="38100" tIns="38100" rIns="38100" bIns="38100" anchor="ctr"/>
          <a:lstStyle/>
          <a:p>
            <a:pPr>
              <a:defRPr>
                <a:solidFill>
                  <a:srgbClr val="FDFCFF"/>
                </a:solidFill>
              </a:defRPr>
            </a:pPr>
          </a:p>
        </p:txBody>
      </p:sp>
      <p:sp>
        <p:nvSpPr>
          <p:cNvPr id="516" name="Hình vuông"/>
          <p:cNvSpPr/>
          <p:nvPr/>
        </p:nvSpPr>
        <p:spPr>
          <a:xfrm>
            <a:off x="19424267" y="5673089"/>
            <a:ext cx="1844041" cy="1844041"/>
          </a:xfrm>
          <a:prstGeom prst="rect">
            <a:avLst/>
          </a:prstGeom>
          <a:solidFill>
            <a:srgbClr val="535353"/>
          </a:solidFill>
          <a:ln w="12700">
            <a:miter lim="400000"/>
          </a:ln>
          <a:effectLst>
            <a:outerShdw sx="100000" sy="100000" kx="0" ky="0" algn="b" rotWithShape="0" blurRad="76200" dist="46335" dir="5400000">
              <a:srgbClr val="000000">
                <a:alpha val="44128"/>
              </a:srgbClr>
            </a:outerShdw>
          </a:effectLst>
        </p:spPr>
        <p:txBody>
          <a:bodyPr lIns="38100" tIns="38100" rIns="38100" bIns="38100" anchor="ctr"/>
          <a:lstStyle/>
          <a:p>
            <a:pPr>
              <a:defRPr>
                <a:solidFill>
                  <a:srgbClr val="FDFCFF"/>
                </a:solidFill>
              </a:defRPr>
            </a:pPr>
          </a:p>
        </p:txBody>
      </p:sp>
      <p:sp>
        <p:nvSpPr>
          <p:cNvPr id="517" name="Hình vuông"/>
          <p:cNvSpPr/>
          <p:nvPr/>
        </p:nvSpPr>
        <p:spPr>
          <a:xfrm>
            <a:off x="21573737" y="5673089"/>
            <a:ext cx="1844041" cy="1844041"/>
          </a:xfrm>
          <a:prstGeom prst="rect">
            <a:avLst/>
          </a:prstGeom>
          <a:solidFill>
            <a:srgbClr val="535353"/>
          </a:solidFill>
          <a:ln w="12700">
            <a:miter lim="400000"/>
          </a:ln>
          <a:effectLst>
            <a:outerShdw sx="100000" sy="100000" kx="0" ky="0" algn="b" rotWithShape="0" blurRad="76200" dist="46335" dir="5400000">
              <a:srgbClr val="000000">
                <a:alpha val="44128"/>
              </a:srgbClr>
            </a:outerShdw>
          </a:effectLst>
        </p:spPr>
        <p:txBody>
          <a:bodyPr lIns="38100" tIns="38100" rIns="38100" bIns="38100" anchor="ctr"/>
          <a:lstStyle/>
          <a:p>
            <a:pPr>
              <a:defRPr>
                <a:solidFill>
                  <a:srgbClr val="FDFCFF"/>
                </a:solidFill>
              </a:defRPr>
            </a:pPr>
          </a:p>
        </p:txBody>
      </p:sp>
      <p:sp>
        <p:nvSpPr>
          <p:cNvPr id="518" name="Hình vuông"/>
          <p:cNvSpPr/>
          <p:nvPr/>
        </p:nvSpPr>
        <p:spPr>
          <a:xfrm>
            <a:off x="15125323" y="7819389"/>
            <a:ext cx="1844041" cy="1844041"/>
          </a:xfrm>
          <a:prstGeom prst="rect">
            <a:avLst/>
          </a:prstGeom>
          <a:solidFill>
            <a:srgbClr val="535353"/>
          </a:solidFill>
          <a:ln w="12700">
            <a:miter lim="400000"/>
          </a:ln>
          <a:effectLst>
            <a:outerShdw sx="100000" sy="100000" kx="0" ky="0" algn="b" rotWithShape="0" blurRad="76200" dist="46335" dir="5400000">
              <a:srgbClr val="000000">
                <a:alpha val="44128"/>
              </a:srgbClr>
            </a:outerShdw>
          </a:effectLst>
        </p:spPr>
        <p:txBody>
          <a:bodyPr lIns="38100" tIns="38100" rIns="38100" bIns="38100" anchor="ctr"/>
          <a:lstStyle/>
          <a:p>
            <a:pPr>
              <a:defRPr>
                <a:solidFill>
                  <a:srgbClr val="FDFCFF"/>
                </a:solidFill>
              </a:defRPr>
            </a:pPr>
          </a:p>
        </p:txBody>
      </p:sp>
      <p:sp>
        <p:nvSpPr>
          <p:cNvPr id="519" name="Hình vuông"/>
          <p:cNvSpPr/>
          <p:nvPr/>
        </p:nvSpPr>
        <p:spPr>
          <a:xfrm>
            <a:off x="17274795" y="7819389"/>
            <a:ext cx="1844041" cy="1844041"/>
          </a:xfrm>
          <a:prstGeom prst="rect">
            <a:avLst/>
          </a:prstGeom>
          <a:solidFill>
            <a:srgbClr val="535353"/>
          </a:solidFill>
          <a:ln w="12700">
            <a:miter lim="400000"/>
          </a:ln>
          <a:effectLst>
            <a:outerShdw sx="100000" sy="100000" kx="0" ky="0" algn="b" rotWithShape="0" blurRad="76200" dist="46335" dir="5400000">
              <a:srgbClr val="000000">
                <a:alpha val="44128"/>
              </a:srgbClr>
            </a:outerShdw>
          </a:effectLst>
        </p:spPr>
        <p:txBody>
          <a:bodyPr lIns="38100" tIns="38100" rIns="38100" bIns="38100" anchor="ctr"/>
          <a:lstStyle/>
          <a:p>
            <a:pPr>
              <a:defRPr>
                <a:solidFill>
                  <a:srgbClr val="FDFCFF"/>
                </a:solidFill>
              </a:defRPr>
            </a:pPr>
          </a:p>
        </p:txBody>
      </p:sp>
      <p:sp>
        <p:nvSpPr>
          <p:cNvPr id="520" name="Hình vuông"/>
          <p:cNvSpPr/>
          <p:nvPr/>
        </p:nvSpPr>
        <p:spPr>
          <a:xfrm>
            <a:off x="19424267" y="7819389"/>
            <a:ext cx="1844041" cy="1844041"/>
          </a:xfrm>
          <a:prstGeom prst="rect">
            <a:avLst/>
          </a:prstGeom>
          <a:solidFill>
            <a:srgbClr val="535353"/>
          </a:solidFill>
          <a:ln w="12700">
            <a:miter lim="400000"/>
          </a:ln>
          <a:effectLst>
            <a:outerShdw sx="100000" sy="100000" kx="0" ky="0" algn="b" rotWithShape="0" blurRad="76200" dist="46335" dir="5400000">
              <a:srgbClr val="000000">
                <a:alpha val="44128"/>
              </a:srgbClr>
            </a:outerShdw>
          </a:effectLst>
        </p:spPr>
        <p:txBody>
          <a:bodyPr lIns="38100" tIns="38100" rIns="38100" bIns="38100" anchor="ctr"/>
          <a:lstStyle/>
          <a:p>
            <a:pPr>
              <a:defRPr>
                <a:solidFill>
                  <a:srgbClr val="FDFCFF"/>
                </a:solidFill>
              </a:defRPr>
            </a:pPr>
          </a:p>
        </p:txBody>
      </p:sp>
      <p:sp>
        <p:nvSpPr>
          <p:cNvPr id="521" name="Hình vuông"/>
          <p:cNvSpPr/>
          <p:nvPr/>
        </p:nvSpPr>
        <p:spPr>
          <a:xfrm>
            <a:off x="21573737" y="7819389"/>
            <a:ext cx="1844041" cy="1844041"/>
          </a:xfrm>
          <a:prstGeom prst="rect">
            <a:avLst/>
          </a:prstGeom>
          <a:solidFill>
            <a:srgbClr val="535353"/>
          </a:solidFill>
          <a:ln w="12700">
            <a:miter lim="400000"/>
          </a:ln>
          <a:effectLst>
            <a:outerShdw sx="100000" sy="100000" kx="0" ky="0" algn="b" rotWithShape="0" blurRad="76200" dist="46335" dir="5400000">
              <a:srgbClr val="000000">
                <a:alpha val="44128"/>
              </a:srgbClr>
            </a:outerShdw>
          </a:effectLst>
        </p:spPr>
        <p:txBody>
          <a:bodyPr lIns="38100" tIns="38100" rIns="38100" bIns="38100" anchor="ctr"/>
          <a:lstStyle/>
          <a:p>
            <a:pPr>
              <a:defRPr>
                <a:solidFill>
                  <a:srgbClr val="FDFCFF"/>
                </a:solidFill>
              </a:defRPr>
            </a:pPr>
          </a:p>
        </p:txBody>
      </p:sp>
      <p:grpSp>
        <p:nvGrpSpPr>
          <p:cNvPr id="524" name="Nhóm"/>
          <p:cNvGrpSpPr/>
          <p:nvPr/>
        </p:nvGrpSpPr>
        <p:grpSpPr>
          <a:xfrm>
            <a:off x="18442744" y="9965689"/>
            <a:ext cx="1963044" cy="1353715"/>
            <a:chOff x="0" y="0"/>
            <a:chExt cx="1963043" cy="1353713"/>
          </a:xfrm>
        </p:grpSpPr>
        <p:sp>
          <p:nvSpPr>
            <p:cNvPr id="522" name="Hình chữ nhật Góc tròn"/>
            <p:cNvSpPr/>
            <p:nvPr/>
          </p:nvSpPr>
          <p:spPr>
            <a:xfrm>
              <a:off x="0" y="0"/>
              <a:ext cx="1963044" cy="1353714"/>
            </a:xfrm>
            <a:prstGeom prst="roundRect">
              <a:avLst>
                <a:gd name="adj" fmla="val 15000"/>
              </a:avLst>
            </a:prstGeom>
            <a:solidFill>
              <a:srgbClr val="535353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266700" dist="84130" dir="0">
                <a:srgbClr val="000000">
                  <a:alpha val="50000"/>
                </a:srgbClr>
              </a:outerShdw>
            </a:effectLst>
          </p:spPr>
          <p:txBody>
            <a:bodyPr wrap="square" lIns="38100" tIns="38100" rIns="38100" bIns="38100" numCol="1" anchor="ctr">
              <a:noAutofit/>
            </a:bodyPr>
            <a:lstStyle/>
            <a:p>
              <a:pPr/>
            </a:p>
          </p:txBody>
        </p:sp>
        <p:sp>
          <p:nvSpPr>
            <p:cNvPr id="523" name="Tam giác"/>
            <p:cNvSpPr/>
            <p:nvPr/>
          </p:nvSpPr>
          <p:spPr>
            <a:xfrm>
              <a:off x="634905" y="330239"/>
              <a:ext cx="693235" cy="6932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DFCFF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190500" dist="46119" dir="0">
                <a:srgbClr val="000000">
                  <a:alpha val="50000"/>
                </a:srgbClr>
              </a:outerShdw>
            </a:effectLst>
          </p:spPr>
          <p:txBody>
            <a:bodyPr wrap="square" lIns="38100" tIns="38100" rIns="38100" bIns="38100" numCol="1" anchor="ctr">
              <a:noAutofit/>
            </a:bodyPr>
            <a:lstStyle/>
            <a:p>
              <a:pPr/>
            </a:p>
          </p:txBody>
        </p:sp>
      </p:grpSp>
      <p:grpSp>
        <p:nvGrpSpPr>
          <p:cNvPr id="527" name="Nhóm"/>
          <p:cNvGrpSpPr/>
          <p:nvPr/>
        </p:nvGrpSpPr>
        <p:grpSpPr>
          <a:xfrm>
            <a:off x="16200728" y="11570916"/>
            <a:ext cx="1963045" cy="1353715"/>
            <a:chOff x="0" y="0"/>
            <a:chExt cx="1963043" cy="1353713"/>
          </a:xfrm>
        </p:grpSpPr>
        <p:sp>
          <p:nvSpPr>
            <p:cNvPr id="525" name="Hình chữ nhật Góc tròn"/>
            <p:cNvSpPr/>
            <p:nvPr/>
          </p:nvSpPr>
          <p:spPr>
            <a:xfrm>
              <a:off x="0" y="0"/>
              <a:ext cx="1963044" cy="1353714"/>
            </a:xfrm>
            <a:prstGeom prst="roundRect">
              <a:avLst>
                <a:gd name="adj" fmla="val 15000"/>
              </a:avLst>
            </a:prstGeom>
            <a:solidFill>
              <a:srgbClr val="535353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266700" dist="84130" dir="0">
                <a:srgbClr val="000000">
                  <a:alpha val="50000"/>
                </a:srgbClr>
              </a:outerShdw>
            </a:effectLst>
          </p:spPr>
          <p:txBody>
            <a:bodyPr wrap="square" lIns="38100" tIns="38100" rIns="38100" bIns="38100" numCol="1" anchor="ctr">
              <a:noAutofit/>
            </a:bodyPr>
            <a:lstStyle/>
            <a:p>
              <a:pPr/>
            </a:p>
          </p:txBody>
        </p:sp>
        <p:sp>
          <p:nvSpPr>
            <p:cNvPr id="526" name="Tam giác"/>
            <p:cNvSpPr/>
            <p:nvPr/>
          </p:nvSpPr>
          <p:spPr>
            <a:xfrm rot="16200000">
              <a:off x="634905" y="330239"/>
              <a:ext cx="693235" cy="6932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DFCFF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190500" dist="46119" dir="0">
                <a:srgbClr val="000000">
                  <a:alpha val="50000"/>
                </a:srgbClr>
              </a:outerShdw>
            </a:effectLst>
          </p:spPr>
          <p:txBody>
            <a:bodyPr wrap="square" lIns="38100" tIns="38100" rIns="38100" bIns="38100" numCol="1" anchor="ctr">
              <a:noAutofit/>
            </a:bodyPr>
            <a:lstStyle/>
            <a:p>
              <a:pPr/>
            </a:p>
          </p:txBody>
        </p:sp>
      </p:grpSp>
      <p:grpSp>
        <p:nvGrpSpPr>
          <p:cNvPr id="530" name="Nhóm"/>
          <p:cNvGrpSpPr/>
          <p:nvPr/>
        </p:nvGrpSpPr>
        <p:grpSpPr>
          <a:xfrm>
            <a:off x="20684759" y="11570916"/>
            <a:ext cx="1963044" cy="1353715"/>
            <a:chOff x="0" y="0"/>
            <a:chExt cx="1963043" cy="1353713"/>
          </a:xfrm>
        </p:grpSpPr>
        <p:sp>
          <p:nvSpPr>
            <p:cNvPr id="528" name="Hình chữ nhật Góc tròn"/>
            <p:cNvSpPr/>
            <p:nvPr/>
          </p:nvSpPr>
          <p:spPr>
            <a:xfrm>
              <a:off x="0" y="0"/>
              <a:ext cx="1963044" cy="1353714"/>
            </a:xfrm>
            <a:prstGeom prst="roundRect">
              <a:avLst>
                <a:gd name="adj" fmla="val 15000"/>
              </a:avLst>
            </a:prstGeom>
            <a:solidFill>
              <a:srgbClr val="535353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266700" dist="84130" dir="0">
                <a:srgbClr val="000000">
                  <a:alpha val="50000"/>
                </a:srgbClr>
              </a:outerShdw>
            </a:effectLst>
          </p:spPr>
          <p:txBody>
            <a:bodyPr wrap="square" lIns="38100" tIns="38100" rIns="38100" bIns="38100" numCol="1" anchor="ctr">
              <a:noAutofit/>
            </a:bodyPr>
            <a:lstStyle/>
            <a:p>
              <a:pPr/>
            </a:p>
          </p:txBody>
        </p:sp>
        <p:sp>
          <p:nvSpPr>
            <p:cNvPr id="529" name="Tam giác"/>
            <p:cNvSpPr/>
            <p:nvPr/>
          </p:nvSpPr>
          <p:spPr>
            <a:xfrm rot="5400000">
              <a:off x="634905" y="330239"/>
              <a:ext cx="693235" cy="6932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DFCFF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190500" dist="46119" dir="0">
                <a:srgbClr val="000000">
                  <a:alpha val="50000"/>
                </a:srgbClr>
              </a:outerShdw>
            </a:effectLst>
          </p:spPr>
          <p:txBody>
            <a:bodyPr wrap="square" lIns="38100" tIns="38100" rIns="38100" bIns="38100" numCol="1" anchor="ctr">
              <a:noAutofit/>
            </a:bodyPr>
            <a:lstStyle/>
            <a:p>
              <a:pPr/>
            </a:p>
          </p:txBody>
        </p:sp>
      </p:grpSp>
      <p:grpSp>
        <p:nvGrpSpPr>
          <p:cNvPr id="533" name="Nhóm"/>
          <p:cNvGrpSpPr/>
          <p:nvPr/>
        </p:nvGrpSpPr>
        <p:grpSpPr>
          <a:xfrm>
            <a:off x="18442744" y="11570916"/>
            <a:ext cx="1963044" cy="1353715"/>
            <a:chOff x="0" y="0"/>
            <a:chExt cx="1963043" cy="1353713"/>
          </a:xfrm>
        </p:grpSpPr>
        <p:sp>
          <p:nvSpPr>
            <p:cNvPr id="531" name="Hình chữ nhật Góc tròn"/>
            <p:cNvSpPr/>
            <p:nvPr/>
          </p:nvSpPr>
          <p:spPr>
            <a:xfrm>
              <a:off x="0" y="0"/>
              <a:ext cx="1963044" cy="1353714"/>
            </a:xfrm>
            <a:prstGeom prst="roundRect">
              <a:avLst>
                <a:gd name="adj" fmla="val 15000"/>
              </a:avLst>
            </a:prstGeom>
            <a:solidFill>
              <a:srgbClr val="535353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266700" dist="84130" dir="0">
                <a:srgbClr val="000000">
                  <a:alpha val="50000"/>
                </a:srgbClr>
              </a:outerShdw>
            </a:effectLst>
          </p:spPr>
          <p:txBody>
            <a:bodyPr wrap="square" lIns="38100" tIns="38100" rIns="38100" bIns="38100" numCol="1" anchor="ctr">
              <a:noAutofit/>
            </a:bodyPr>
            <a:lstStyle/>
            <a:p>
              <a:pPr/>
            </a:p>
          </p:txBody>
        </p:sp>
        <p:sp>
          <p:nvSpPr>
            <p:cNvPr id="532" name="Tam giác"/>
            <p:cNvSpPr/>
            <p:nvPr/>
          </p:nvSpPr>
          <p:spPr>
            <a:xfrm rot="18000000">
              <a:off x="573399" y="233447"/>
              <a:ext cx="652999" cy="6040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DFCFF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190500" dist="46119" dir="0">
                <a:srgbClr val="000000">
                  <a:alpha val="50000"/>
                </a:srgbClr>
              </a:outerShdw>
            </a:effectLst>
          </p:spPr>
          <p:txBody>
            <a:bodyPr wrap="square" lIns="38100" tIns="38100" rIns="38100" bIns="38100" numCol="1" anchor="ctr">
              <a:noAutofit/>
            </a:bodyPr>
            <a:lstStyle/>
            <a:p>
              <a:pPr/>
            </a:p>
          </p:txBody>
        </p:sp>
      </p:grpSp>
      <p:sp>
        <p:nvSpPr>
          <p:cNvPr id="534" name="Đường"/>
          <p:cNvSpPr/>
          <p:nvPr/>
        </p:nvSpPr>
        <p:spPr>
          <a:xfrm>
            <a:off x="2942092" y="2754630"/>
            <a:ext cx="4330056" cy="1"/>
          </a:xfrm>
          <a:prstGeom prst="line">
            <a:avLst/>
          </a:prstGeom>
          <a:ln w="76200">
            <a:solidFill>
              <a:srgbClr val="000000"/>
            </a:solidFill>
            <a:miter/>
          </a:ln>
        </p:spPr>
        <p:txBody>
          <a:bodyPr lIns="38100" tIns="38100" rIns="38100" bIns="38100" anchor="ctr"/>
          <a:lstStyle/>
          <a:p>
            <a:pPr>
              <a:defRPr>
                <a:solidFill>
                  <a:srgbClr val="FDFCFF"/>
                </a:solidFill>
              </a:defRPr>
            </a:pPr>
          </a:p>
        </p:txBody>
      </p:sp>
      <p:sp>
        <p:nvSpPr>
          <p:cNvPr id="535" name="DI CHUYỂN &amp; HỢP NHẤT KHỐI"/>
          <p:cNvSpPr txBox="1"/>
          <p:nvPr/>
        </p:nvSpPr>
        <p:spPr>
          <a:xfrm>
            <a:off x="-19937664" y="5929629"/>
            <a:ext cx="18303241" cy="1856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0000">
                <a:latin typeface="iCiel Brandon Text"/>
                <a:ea typeface="iCiel Brandon Text"/>
                <a:cs typeface="iCiel Brandon Text"/>
                <a:sym typeface="iCiel Brandon Text"/>
              </a:defRPr>
            </a:lvl1pPr>
          </a:lstStyle>
          <a:p>
            <a:pPr/>
            <a:r>
              <a:t>DI CHUYỂN &amp; HỢP NHẤT KHỐI</a:t>
            </a:r>
          </a:p>
        </p:txBody>
      </p:sp>
      <p:sp>
        <p:nvSpPr>
          <p:cNvPr id="536" name="2"/>
          <p:cNvSpPr/>
          <p:nvPr/>
        </p:nvSpPr>
        <p:spPr>
          <a:xfrm>
            <a:off x="15125323" y="1380490"/>
            <a:ext cx="1844041" cy="1844041"/>
          </a:xfrm>
          <a:prstGeom prst="rect">
            <a:avLst/>
          </a:prstGeom>
          <a:solidFill>
            <a:srgbClr val="EAF03B"/>
          </a:solidFill>
          <a:ln w="12700">
            <a:miter lim="400000"/>
          </a:ln>
          <a:effectLst>
            <a:outerShdw sx="100000" sy="100000" kx="0" ky="0" algn="b" rotWithShape="0" blurRad="76200" dist="46335" dir="5400000">
              <a:srgbClr val="000000">
                <a:alpha val="44128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/>
          <a:lstStyle>
            <a:lvl1pPr algn="ctr">
              <a:defRPr sz="10000">
                <a:solidFill>
                  <a:srgbClr val="FDFCFF"/>
                </a:solidFill>
                <a:latin typeface="iCiel Brandon Text"/>
                <a:ea typeface="iCiel Brandon Text"/>
                <a:cs typeface="iCiel Brandon Text"/>
                <a:sym typeface="iCiel Brandon Text"/>
              </a:defRPr>
            </a:lvl1pPr>
          </a:lstStyle>
          <a:p>
            <a:pPr/>
            <a:r>
              <a:t>2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dissolve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32" presetID="23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536" grpId="2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Hình chữ nhật"/>
          <p:cNvSpPr/>
          <p:nvPr/>
        </p:nvSpPr>
        <p:spPr>
          <a:xfrm>
            <a:off x="7460233" y="2048510"/>
            <a:ext cx="6682899" cy="1070560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/>
          </a:p>
        </p:txBody>
      </p:sp>
      <p:sp>
        <p:nvSpPr>
          <p:cNvPr id="539" name="XÂY DỰNG PHẦN MỀM"/>
          <p:cNvSpPr txBox="1"/>
          <p:nvPr/>
        </p:nvSpPr>
        <p:spPr>
          <a:xfrm>
            <a:off x="2728467" y="1380490"/>
            <a:ext cx="9463533" cy="1336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7000">
                <a:latin typeface="iCiel Brandon Text"/>
                <a:ea typeface="iCiel Brandon Text"/>
                <a:cs typeface="iCiel Brandon Text"/>
                <a:sym typeface="iCiel Brandon Text"/>
              </a:defRPr>
            </a:lvl1pPr>
          </a:lstStyle>
          <a:p>
            <a:pPr/>
            <a:r>
              <a:t>XÂY DỰNG PHẦN MỀM</a:t>
            </a:r>
          </a:p>
        </p:txBody>
      </p:sp>
      <p:sp>
        <p:nvSpPr>
          <p:cNvPr id="540" name="DI CHUYỂN &amp; HỢP NHẤT KHỐI"/>
          <p:cNvSpPr txBox="1"/>
          <p:nvPr/>
        </p:nvSpPr>
        <p:spPr>
          <a:xfrm>
            <a:off x="3938336" y="5929629"/>
            <a:ext cx="18303241" cy="1856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0000">
                <a:latin typeface="iCiel Brandon Text"/>
                <a:ea typeface="iCiel Brandon Text"/>
                <a:cs typeface="iCiel Brandon Text"/>
                <a:sym typeface="iCiel Brandon Text"/>
              </a:defRPr>
            </a:lvl1pPr>
          </a:lstStyle>
          <a:p>
            <a:pPr/>
            <a:r>
              <a:t>DI CHUYỂN &amp; HỢP NHẤT KHỐI</a:t>
            </a:r>
          </a:p>
        </p:txBody>
      </p:sp>
      <p:pic>
        <p:nvPicPr>
          <p:cNvPr id="541" name="Hình ảnh" descr="Hình ảnh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899458" y="2048510"/>
            <a:ext cx="8459517" cy="11474789"/>
          </a:xfrm>
          <a:prstGeom prst="rect">
            <a:avLst/>
          </a:prstGeom>
          <a:ln w="12700">
            <a:miter lim="400000"/>
          </a:ln>
        </p:spPr>
      </p:pic>
      <p:sp>
        <p:nvSpPr>
          <p:cNvPr id="542" name="Đường"/>
          <p:cNvSpPr/>
          <p:nvPr/>
        </p:nvSpPr>
        <p:spPr>
          <a:xfrm>
            <a:off x="2942092" y="2754630"/>
            <a:ext cx="4330056" cy="1"/>
          </a:xfrm>
          <a:prstGeom prst="line">
            <a:avLst/>
          </a:prstGeom>
          <a:ln w="76200">
            <a:solidFill>
              <a:srgbClr val="000000"/>
            </a:solidFill>
            <a:miter/>
          </a:ln>
        </p:spPr>
        <p:txBody>
          <a:bodyPr lIns="38100" tIns="38100" rIns="38100" bIns="38100" anchor="ctr"/>
          <a:lstStyle/>
          <a:p>
            <a:pPr>
              <a:defRPr>
                <a:solidFill>
                  <a:srgbClr val="FDFCFF"/>
                </a:solidFill>
              </a:defRPr>
            </a:pPr>
          </a:p>
        </p:txBody>
      </p:sp>
      <p:sp>
        <p:nvSpPr>
          <p:cNvPr id="543" name="Hình vuông"/>
          <p:cNvSpPr/>
          <p:nvPr/>
        </p:nvSpPr>
        <p:spPr>
          <a:xfrm>
            <a:off x="15125323" y="-42818050"/>
            <a:ext cx="1844041" cy="1844041"/>
          </a:xfrm>
          <a:prstGeom prst="rect">
            <a:avLst/>
          </a:prstGeom>
          <a:solidFill>
            <a:srgbClr val="535353"/>
          </a:solidFill>
          <a:ln w="12700">
            <a:miter lim="400000"/>
          </a:ln>
          <a:effectLst>
            <a:outerShdw sx="100000" sy="100000" kx="0" ky="0" algn="b" rotWithShape="0" blurRad="76200" dist="46335" dir="5400000">
              <a:srgbClr val="000000">
                <a:alpha val="44128"/>
              </a:srgbClr>
            </a:outerShdw>
          </a:effectLst>
        </p:spPr>
        <p:txBody>
          <a:bodyPr lIns="38100" tIns="38100" rIns="38100" bIns="38100" anchor="ctr"/>
          <a:lstStyle/>
          <a:p>
            <a:pPr>
              <a:defRPr>
                <a:solidFill>
                  <a:srgbClr val="FDFCFF"/>
                </a:solidFill>
              </a:defRPr>
            </a:pPr>
          </a:p>
        </p:txBody>
      </p:sp>
      <p:sp>
        <p:nvSpPr>
          <p:cNvPr id="544" name="Hình vuông"/>
          <p:cNvSpPr/>
          <p:nvPr/>
        </p:nvSpPr>
        <p:spPr>
          <a:xfrm>
            <a:off x="17274795" y="-42818050"/>
            <a:ext cx="1844041" cy="1844041"/>
          </a:xfrm>
          <a:prstGeom prst="rect">
            <a:avLst/>
          </a:prstGeom>
          <a:solidFill>
            <a:srgbClr val="535353"/>
          </a:solidFill>
          <a:ln w="12700">
            <a:miter lim="400000"/>
          </a:ln>
          <a:effectLst>
            <a:outerShdw sx="100000" sy="100000" kx="0" ky="0" algn="b" rotWithShape="0" blurRad="76200" dist="46335" dir="5400000">
              <a:srgbClr val="000000">
                <a:alpha val="44128"/>
              </a:srgbClr>
            </a:outerShdw>
          </a:effectLst>
        </p:spPr>
        <p:txBody>
          <a:bodyPr lIns="38100" tIns="38100" rIns="38100" bIns="38100" anchor="ctr"/>
          <a:lstStyle/>
          <a:p>
            <a:pPr>
              <a:defRPr>
                <a:solidFill>
                  <a:srgbClr val="FDFCFF"/>
                </a:solidFill>
              </a:defRPr>
            </a:pPr>
          </a:p>
        </p:txBody>
      </p:sp>
      <p:sp>
        <p:nvSpPr>
          <p:cNvPr id="545" name="Hình vuông"/>
          <p:cNvSpPr/>
          <p:nvPr/>
        </p:nvSpPr>
        <p:spPr>
          <a:xfrm>
            <a:off x="19424265" y="-42818050"/>
            <a:ext cx="1844041" cy="1844041"/>
          </a:xfrm>
          <a:prstGeom prst="rect">
            <a:avLst/>
          </a:prstGeom>
          <a:solidFill>
            <a:srgbClr val="535353"/>
          </a:solidFill>
          <a:ln w="12700">
            <a:miter lim="400000"/>
          </a:ln>
          <a:effectLst>
            <a:outerShdw sx="100000" sy="100000" kx="0" ky="0" algn="b" rotWithShape="0" blurRad="76200" dist="46335" dir="5400000">
              <a:srgbClr val="000000">
                <a:alpha val="44128"/>
              </a:srgbClr>
            </a:outerShdw>
          </a:effectLst>
        </p:spPr>
        <p:txBody>
          <a:bodyPr lIns="38100" tIns="38100" rIns="38100" bIns="38100" anchor="ctr"/>
          <a:lstStyle/>
          <a:p>
            <a:pPr>
              <a:defRPr>
                <a:solidFill>
                  <a:srgbClr val="FDFCFF"/>
                </a:solidFill>
              </a:defRPr>
            </a:pPr>
          </a:p>
        </p:txBody>
      </p:sp>
      <p:sp>
        <p:nvSpPr>
          <p:cNvPr id="546" name="Hình vuông"/>
          <p:cNvSpPr/>
          <p:nvPr/>
        </p:nvSpPr>
        <p:spPr>
          <a:xfrm>
            <a:off x="21573737" y="-42818050"/>
            <a:ext cx="1844041" cy="1844041"/>
          </a:xfrm>
          <a:prstGeom prst="rect">
            <a:avLst/>
          </a:prstGeom>
          <a:solidFill>
            <a:srgbClr val="535353"/>
          </a:solidFill>
          <a:ln w="12700">
            <a:miter lim="400000"/>
          </a:ln>
          <a:effectLst>
            <a:outerShdw sx="100000" sy="100000" kx="0" ky="0" algn="b" rotWithShape="0" blurRad="76200" dist="46335" dir="5400000">
              <a:srgbClr val="000000">
                <a:alpha val="44128"/>
              </a:srgbClr>
            </a:outerShdw>
          </a:effectLst>
        </p:spPr>
        <p:txBody>
          <a:bodyPr lIns="38100" tIns="38100" rIns="38100" bIns="38100" anchor="ctr"/>
          <a:lstStyle/>
          <a:p>
            <a:pPr>
              <a:defRPr>
                <a:solidFill>
                  <a:srgbClr val="FDFCFF"/>
                </a:solidFill>
              </a:defRPr>
            </a:pPr>
          </a:p>
        </p:txBody>
      </p:sp>
      <p:sp>
        <p:nvSpPr>
          <p:cNvPr id="547" name="Hình vuông"/>
          <p:cNvSpPr/>
          <p:nvPr/>
        </p:nvSpPr>
        <p:spPr>
          <a:xfrm>
            <a:off x="15125323" y="-31271211"/>
            <a:ext cx="1844041" cy="1844041"/>
          </a:xfrm>
          <a:prstGeom prst="rect">
            <a:avLst/>
          </a:prstGeom>
          <a:solidFill>
            <a:srgbClr val="535353"/>
          </a:solidFill>
          <a:ln w="12700">
            <a:miter lim="400000"/>
          </a:ln>
          <a:effectLst>
            <a:outerShdw sx="100000" sy="100000" kx="0" ky="0" algn="b" rotWithShape="0" blurRad="76200" dist="46335" dir="5400000">
              <a:srgbClr val="000000">
                <a:alpha val="44128"/>
              </a:srgbClr>
            </a:outerShdw>
          </a:effectLst>
        </p:spPr>
        <p:txBody>
          <a:bodyPr lIns="38100" tIns="38100" rIns="38100" bIns="38100" anchor="ctr"/>
          <a:lstStyle/>
          <a:p>
            <a:pPr>
              <a:defRPr>
                <a:solidFill>
                  <a:srgbClr val="FDFCFF"/>
                </a:solidFill>
              </a:defRPr>
            </a:pPr>
          </a:p>
        </p:txBody>
      </p:sp>
      <p:sp>
        <p:nvSpPr>
          <p:cNvPr id="548" name="Hình vuông"/>
          <p:cNvSpPr/>
          <p:nvPr/>
        </p:nvSpPr>
        <p:spPr>
          <a:xfrm>
            <a:off x="17274795" y="-31271211"/>
            <a:ext cx="1844041" cy="1844041"/>
          </a:xfrm>
          <a:prstGeom prst="rect">
            <a:avLst/>
          </a:prstGeom>
          <a:solidFill>
            <a:srgbClr val="535353"/>
          </a:solidFill>
          <a:ln w="12700">
            <a:miter lim="400000"/>
          </a:ln>
          <a:effectLst>
            <a:outerShdw sx="100000" sy="100000" kx="0" ky="0" algn="b" rotWithShape="0" blurRad="76200" dist="46335" dir="5400000">
              <a:srgbClr val="000000">
                <a:alpha val="44128"/>
              </a:srgbClr>
            </a:outerShdw>
          </a:effectLst>
        </p:spPr>
        <p:txBody>
          <a:bodyPr lIns="38100" tIns="38100" rIns="38100" bIns="38100" anchor="ctr"/>
          <a:lstStyle/>
          <a:p>
            <a:pPr>
              <a:defRPr>
                <a:solidFill>
                  <a:srgbClr val="FDFCFF"/>
                </a:solidFill>
              </a:defRPr>
            </a:pPr>
          </a:p>
        </p:txBody>
      </p:sp>
      <p:sp>
        <p:nvSpPr>
          <p:cNvPr id="549" name="Hình vuông"/>
          <p:cNvSpPr/>
          <p:nvPr/>
        </p:nvSpPr>
        <p:spPr>
          <a:xfrm>
            <a:off x="19424265" y="-31271211"/>
            <a:ext cx="1844041" cy="1844041"/>
          </a:xfrm>
          <a:prstGeom prst="rect">
            <a:avLst/>
          </a:prstGeom>
          <a:solidFill>
            <a:srgbClr val="535353"/>
          </a:solidFill>
          <a:ln w="12700">
            <a:miter lim="400000"/>
          </a:ln>
          <a:effectLst>
            <a:outerShdw sx="100000" sy="100000" kx="0" ky="0" algn="b" rotWithShape="0" blurRad="76200" dist="46335" dir="5400000">
              <a:srgbClr val="000000">
                <a:alpha val="44128"/>
              </a:srgbClr>
            </a:outerShdw>
          </a:effectLst>
        </p:spPr>
        <p:txBody>
          <a:bodyPr lIns="38100" tIns="38100" rIns="38100" bIns="38100" anchor="ctr"/>
          <a:lstStyle/>
          <a:p>
            <a:pPr>
              <a:defRPr>
                <a:solidFill>
                  <a:srgbClr val="FDFCFF"/>
                </a:solidFill>
              </a:defRPr>
            </a:pPr>
          </a:p>
        </p:txBody>
      </p:sp>
      <p:sp>
        <p:nvSpPr>
          <p:cNvPr id="550" name="Hình vuông"/>
          <p:cNvSpPr/>
          <p:nvPr/>
        </p:nvSpPr>
        <p:spPr>
          <a:xfrm>
            <a:off x="21573737" y="-31271211"/>
            <a:ext cx="1844041" cy="1844041"/>
          </a:xfrm>
          <a:prstGeom prst="rect">
            <a:avLst/>
          </a:prstGeom>
          <a:solidFill>
            <a:srgbClr val="535353"/>
          </a:solidFill>
          <a:ln w="12700">
            <a:miter lim="400000"/>
          </a:ln>
          <a:effectLst>
            <a:outerShdw sx="100000" sy="100000" kx="0" ky="0" algn="b" rotWithShape="0" blurRad="76200" dist="46335" dir="5400000">
              <a:srgbClr val="000000">
                <a:alpha val="44128"/>
              </a:srgbClr>
            </a:outerShdw>
          </a:effectLst>
        </p:spPr>
        <p:txBody>
          <a:bodyPr lIns="38100" tIns="38100" rIns="38100" bIns="38100" anchor="ctr"/>
          <a:lstStyle/>
          <a:p>
            <a:pPr>
              <a:defRPr>
                <a:solidFill>
                  <a:srgbClr val="FDFCFF"/>
                </a:solidFill>
              </a:defRPr>
            </a:pPr>
          </a:p>
        </p:txBody>
      </p:sp>
      <p:sp>
        <p:nvSpPr>
          <p:cNvPr id="551" name="Hình vuông"/>
          <p:cNvSpPr/>
          <p:nvPr/>
        </p:nvSpPr>
        <p:spPr>
          <a:xfrm>
            <a:off x="15125323" y="-22520911"/>
            <a:ext cx="1844041" cy="1844041"/>
          </a:xfrm>
          <a:prstGeom prst="rect">
            <a:avLst/>
          </a:prstGeom>
          <a:solidFill>
            <a:srgbClr val="535353"/>
          </a:solidFill>
          <a:ln w="12700">
            <a:miter lim="400000"/>
          </a:ln>
          <a:effectLst>
            <a:outerShdw sx="100000" sy="100000" kx="0" ky="0" algn="b" rotWithShape="0" blurRad="76200" dist="46335" dir="5400000">
              <a:srgbClr val="000000">
                <a:alpha val="44128"/>
              </a:srgbClr>
            </a:outerShdw>
          </a:effectLst>
        </p:spPr>
        <p:txBody>
          <a:bodyPr lIns="38100" tIns="38100" rIns="38100" bIns="38100" anchor="ctr"/>
          <a:lstStyle/>
          <a:p>
            <a:pPr>
              <a:defRPr>
                <a:solidFill>
                  <a:srgbClr val="FDFCFF"/>
                </a:solidFill>
              </a:defRPr>
            </a:pPr>
          </a:p>
        </p:txBody>
      </p:sp>
      <p:sp>
        <p:nvSpPr>
          <p:cNvPr id="552" name="Hình vuông"/>
          <p:cNvSpPr/>
          <p:nvPr/>
        </p:nvSpPr>
        <p:spPr>
          <a:xfrm>
            <a:off x="17274795" y="-22520911"/>
            <a:ext cx="1844041" cy="1844041"/>
          </a:xfrm>
          <a:prstGeom prst="rect">
            <a:avLst/>
          </a:prstGeom>
          <a:solidFill>
            <a:srgbClr val="535353"/>
          </a:solidFill>
          <a:ln w="12700">
            <a:miter lim="400000"/>
          </a:ln>
          <a:effectLst>
            <a:outerShdw sx="100000" sy="100000" kx="0" ky="0" algn="b" rotWithShape="0" blurRad="76200" dist="46335" dir="5400000">
              <a:srgbClr val="000000">
                <a:alpha val="44128"/>
              </a:srgbClr>
            </a:outerShdw>
          </a:effectLst>
        </p:spPr>
        <p:txBody>
          <a:bodyPr lIns="38100" tIns="38100" rIns="38100" bIns="38100" anchor="ctr"/>
          <a:lstStyle/>
          <a:p>
            <a:pPr>
              <a:defRPr>
                <a:solidFill>
                  <a:srgbClr val="FDFCFF"/>
                </a:solidFill>
              </a:defRPr>
            </a:pPr>
          </a:p>
        </p:txBody>
      </p:sp>
      <p:sp>
        <p:nvSpPr>
          <p:cNvPr id="553" name="Hình vuông"/>
          <p:cNvSpPr/>
          <p:nvPr/>
        </p:nvSpPr>
        <p:spPr>
          <a:xfrm>
            <a:off x="19424267" y="-22520911"/>
            <a:ext cx="1844041" cy="1844041"/>
          </a:xfrm>
          <a:prstGeom prst="rect">
            <a:avLst/>
          </a:prstGeom>
          <a:solidFill>
            <a:srgbClr val="535353"/>
          </a:solidFill>
          <a:ln w="12700">
            <a:miter lim="400000"/>
          </a:ln>
          <a:effectLst>
            <a:outerShdw sx="100000" sy="100000" kx="0" ky="0" algn="b" rotWithShape="0" blurRad="76200" dist="46335" dir="5400000">
              <a:srgbClr val="000000">
                <a:alpha val="44128"/>
              </a:srgbClr>
            </a:outerShdw>
          </a:effectLst>
        </p:spPr>
        <p:txBody>
          <a:bodyPr lIns="38100" tIns="38100" rIns="38100" bIns="38100" anchor="ctr"/>
          <a:lstStyle/>
          <a:p>
            <a:pPr>
              <a:defRPr>
                <a:solidFill>
                  <a:srgbClr val="FDFCFF"/>
                </a:solidFill>
              </a:defRPr>
            </a:pPr>
          </a:p>
        </p:txBody>
      </p:sp>
      <p:sp>
        <p:nvSpPr>
          <p:cNvPr id="554" name="Hình vuông"/>
          <p:cNvSpPr/>
          <p:nvPr/>
        </p:nvSpPr>
        <p:spPr>
          <a:xfrm>
            <a:off x="21573737" y="-22520911"/>
            <a:ext cx="1844041" cy="1844041"/>
          </a:xfrm>
          <a:prstGeom prst="rect">
            <a:avLst/>
          </a:prstGeom>
          <a:solidFill>
            <a:srgbClr val="535353"/>
          </a:solidFill>
          <a:ln w="12700">
            <a:miter lim="400000"/>
          </a:ln>
          <a:effectLst>
            <a:outerShdw sx="100000" sy="100000" kx="0" ky="0" algn="b" rotWithShape="0" blurRad="76200" dist="46335" dir="5400000">
              <a:srgbClr val="000000">
                <a:alpha val="44128"/>
              </a:srgbClr>
            </a:outerShdw>
          </a:effectLst>
        </p:spPr>
        <p:txBody>
          <a:bodyPr lIns="38100" tIns="38100" rIns="38100" bIns="38100" anchor="ctr"/>
          <a:lstStyle/>
          <a:p>
            <a:pPr>
              <a:defRPr>
                <a:solidFill>
                  <a:srgbClr val="FDFCFF"/>
                </a:solidFill>
              </a:defRPr>
            </a:pPr>
          </a:p>
        </p:txBody>
      </p:sp>
      <p:sp>
        <p:nvSpPr>
          <p:cNvPr id="555" name="Hình vuông"/>
          <p:cNvSpPr/>
          <p:nvPr/>
        </p:nvSpPr>
        <p:spPr>
          <a:xfrm>
            <a:off x="15125323" y="-17453611"/>
            <a:ext cx="1844041" cy="1844041"/>
          </a:xfrm>
          <a:prstGeom prst="rect">
            <a:avLst/>
          </a:prstGeom>
          <a:solidFill>
            <a:srgbClr val="535353"/>
          </a:solidFill>
          <a:ln w="12700">
            <a:miter lim="400000"/>
          </a:ln>
          <a:effectLst>
            <a:outerShdw sx="100000" sy="100000" kx="0" ky="0" algn="b" rotWithShape="0" blurRad="76200" dist="46335" dir="5400000">
              <a:srgbClr val="000000">
                <a:alpha val="44128"/>
              </a:srgbClr>
            </a:outerShdw>
          </a:effectLst>
        </p:spPr>
        <p:txBody>
          <a:bodyPr lIns="38100" tIns="38100" rIns="38100" bIns="38100" anchor="ctr"/>
          <a:lstStyle/>
          <a:p>
            <a:pPr>
              <a:defRPr>
                <a:solidFill>
                  <a:srgbClr val="FDFCFF"/>
                </a:solidFill>
              </a:defRPr>
            </a:pPr>
          </a:p>
        </p:txBody>
      </p:sp>
      <p:sp>
        <p:nvSpPr>
          <p:cNvPr id="556" name="Hình vuông"/>
          <p:cNvSpPr/>
          <p:nvPr/>
        </p:nvSpPr>
        <p:spPr>
          <a:xfrm>
            <a:off x="17274795" y="-17453611"/>
            <a:ext cx="1844041" cy="1844041"/>
          </a:xfrm>
          <a:prstGeom prst="rect">
            <a:avLst/>
          </a:prstGeom>
          <a:solidFill>
            <a:srgbClr val="535353"/>
          </a:solidFill>
          <a:ln w="12700">
            <a:miter lim="400000"/>
          </a:ln>
          <a:effectLst>
            <a:outerShdw sx="100000" sy="100000" kx="0" ky="0" algn="b" rotWithShape="0" blurRad="76200" dist="46335" dir="5400000">
              <a:srgbClr val="000000">
                <a:alpha val="44128"/>
              </a:srgbClr>
            </a:outerShdw>
          </a:effectLst>
        </p:spPr>
        <p:txBody>
          <a:bodyPr lIns="38100" tIns="38100" rIns="38100" bIns="38100" anchor="ctr"/>
          <a:lstStyle/>
          <a:p>
            <a:pPr>
              <a:defRPr>
                <a:solidFill>
                  <a:srgbClr val="FDFCFF"/>
                </a:solidFill>
              </a:defRPr>
            </a:pPr>
          </a:p>
        </p:txBody>
      </p:sp>
      <p:sp>
        <p:nvSpPr>
          <p:cNvPr id="557" name="Hình vuông"/>
          <p:cNvSpPr/>
          <p:nvPr/>
        </p:nvSpPr>
        <p:spPr>
          <a:xfrm>
            <a:off x="19424267" y="-17453611"/>
            <a:ext cx="1844041" cy="1844041"/>
          </a:xfrm>
          <a:prstGeom prst="rect">
            <a:avLst/>
          </a:prstGeom>
          <a:solidFill>
            <a:srgbClr val="535353"/>
          </a:solidFill>
          <a:ln w="12700">
            <a:miter lim="400000"/>
          </a:ln>
          <a:effectLst>
            <a:outerShdw sx="100000" sy="100000" kx="0" ky="0" algn="b" rotWithShape="0" blurRad="76200" dist="46335" dir="5400000">
              <a:srgbClr val="000000">
                <a:alpha val="44128"/>
              </a:srgbClr>
            </a:outerShdw>
          </a:effectLst>
        </p:spPr>
        <p:txBody>
          <a:bodyPr lIns="38100" tIns="38100" rIns="38100" bIns="38100" anchor="ctr"/>
          <a:lstStyle/>
          <a:p>
            <a:pPr>
              <a:defRPr>
                <a:solidFill>
                  <a:srgbClr val="FDFCFF"/>
                </a:solidFill>
              </a:defRPr>
            </a:pPr>
          </a:p>
        </p:txBody>
      </p:sp>
      <p:sp>
        <p:nvSpPr>
          <p:cNvPr id="558" name="Hình vuông"/>
          <p:cNvSpPr/>
          <p:nvPr/>
        </p:nvSpPr>
        <p:spPr>
          <a:xfrm>
            <a:off x="21573737" y="-17453611"/>
            <a:ext cx="1844041" cy="1844041"/>
          </a:xfrm>
          <a:prstGeom prst="rect">
            <a:avLst/>
          </a:prstGeom>
          <a:solidFill>
            <a:srgbClr val="535353"/>
          </a:solidFill>
          <a:ln w="12700">
            <a:miter lim="400000"/>
          </a:ln>
          <a:effectLst>
            <a:outerShdw sx="100000" sy="100000" kx="0" ky="0" algn="b" rotWithShape="0" blurRad="76200" dist="46335" dir="5400000">
              <a:srgbClr val="000000">
                <a:alpha val="44128"/>
              </a:srgbClr>
            </a:outerShdw>
          </a:effectLst>
        </p:spPr>
        <p:txBody>
          <a:bodyPr lIns="38100" tIns="38100" rIns="38100" bIns="38100" anchor="ctr"/>
          <a:lstStyle/>
          <a:p>
            <a:pPr>
              <a:defRPr>
                <a:solidFill>
                  <a:srgbClr val="FDFCFF"/>
                </a:solidFill>
              </a:defRPr>
            </a:pPr>
          </a:p>
        </p:txBody>
      </p:sp>
      <p:grpSp>
        <p:nvGrpSpPr>
          <p:cNvPr id="561" name="Nhóm"/>
          <p:cNvGrpSpPr/>
          <p:nvPr/>
        </p:nvGrpSpPr>
        <p:grpSpPr>
          <a:xfrm>
            <a:off x="18442744" y="-12005311"/>
            <a:ext cx="1963044" cy="1353715"/>
            <a:chOff x="0" y="0"/>
            <a:chExt cx="1963043" cy="1353713"/>
          </a:xfrm>
        </p:grpSpPr>
        <p:sp>
          <p:nvSpPr>
            <p:cNvPr id="559" name="Hình chữ nhật Góc tròn"/>
            <p:cNvSpPr/>
            <p:nvPr/>
          </p:nvSpPr>
          <p:spPr>
            <a:xfrm>
              <a:off x="0" y="0"/>
              <a:ext cx="1963044" cy="1353714"/>
            </a:xfrm>
            <a:prstGeom prst="roundRect">
              <a:avLst>
                <a:gd name="adj" fmla="val 15000"/>
              </a:avLst>
            </a:prstGeom>
            <a:solidFill>
              <a:srgbClr val="535353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266700" dist="84130" dir="0">
                <a:srgbClr val="000000">
                  <a:alpha val="50000"/>
                </a:srgbClr>
              </a:outerShdw>
            </a:effectLst>
          </p:spPr>
          <p:txBody>
            <a:bodyPr wrap="square" lIns="38100" tIns="38100" rIns="38100" bIns="38100" numCol="1" anchor="ctr">
              <a:noAutofit/>
            </a:bodyPr>
            <a:lstStyle/>
            <a:p>
              <a:pPr/>
            </a:p>
          </p:txBody>
        </p:sp>
        <p:sp>
          <p:nvSpPr>
            <p:cNvPr id="560" name="Tam giác"/>
            <p:cNvSpPr/>
            <p:nvPr/>
          </p:nvSpPr>
          <p:spPr>
            <a:xfrm>
              <a:off x="634905" y="330239"/>
              <a:ext cx="693235" cy="6932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DFCFF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190500" dist="46119" dir="0">
                <a:srgbClr val="000000">
                  <a:alpha val="50000"/>
                </a:srgbClr>
              </a:outerShdw>
            </a:effectLst>
          </p:spPr>
          <p:txBody>
            <a:bodyPr wrap="square" lIns="38100" tIns="38100" rIns="38100" bIns="38100" numCol="1" anchor="ctr">
              <a:noAutofit/>
            </a:bodyPr>
            <a:lstStyle/>
            <a:p>
              <a:pPr/>
            </a:p>
          </p:txBody>
        </p:sp>
      </p:grpSp>
      <p:grpSp>
        <p:nvGrpSpPr>
          <p:cNvPr id="564" name="Nhóm"/>
          <p:cNvGrpSpPr/>
          <p:nvPr/>
        </p:nvGrpSpPr>
        <p:grpSpPr>
          <a:xfrm>
            <a:off x="16200728" y="-10400084"/>
            <a:ext cx="1963045" cy="1353715"/>
            <a:chOff x="0" y="0"/>
            <a:chExt cx="1963043" cy="1353713"/>
          </a:xfrm>
        </p:grpSpPr>
        <p:sp>
          <p:nvSpPr>
            <p:cNvPr id="562" name="Hình chữ nhật Góc tròn"/>
            <p:cNvSpPr/>
            <p:nvPr/>
          </p:nvSpPr>
          <p:spPr>
            <a:xfrm>
              <a:off x="0" y="0"/>
              <a:ext cx="1963044" cy="1353714"/>
            </a:xfrm>
            <a:prstGeom prst="roundRect">
              <a:avLst>
                <a:gd name="adj" fmla="val 15000"/>
              </a:avLst>
            </a:prstGeom>
            <a:solidFill>
              <a:srgbClr val="535353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266700" dist="84130" dir="0">
                <a:srgbClr val="000000">
                  <a:alpha val="50000"/>
                </a:srgbClr>
              </a:outerShdw>
            </a:effectLst>
          </p:spPr>
          <p:txBody>
            <a:bodyPr wrap="square" lIns="38100" tIns="38100" rIns="38100" bIns="38100" numCol="1" anchor="ctr">
              <a:noAutofit/>
            </a:bodyPr>
            <a:lstStyle/>
            <a:p>
              <a:pPr/>
            </a:p>
          </p:txBody>
        </p:sp>
        <p:sp>
          <p:nvSpPr>
            <p:cNvPr id="563" name="Tam giác"/>
            <p:cNvSpPr/>
            <p:nvPr/>
          </p:nvSpPr>
          <p:spPr>
            <a:xfrm rot="16200000">
              <a:off x="634905" y="330239"/>
              <a:ext cx="693235" cy="6932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DFCFF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190500" dist="46119" dir="0">
                <a:srgbClr val="000000">
                  <a:alpha val="50000"/>
                </a:srgbClr>
              </a:outerShdw>
            </a:effectLst>
          </p:spPr>
          <p:txBody>
            <a:bodyPr wrap="square" lIns="38100" tIns="38100" rIns="38100" bIns="38100" numCol="1" anchor="ctr">
              <a:noAutofit/>
            </a:bodyPr>
            <a:lstStyle/>
            <a:p>
              <a:pPr/>
            </a:p>
          </p:txBody>
        </p:sp>
      </p:grpSp>
      <p:grpSp>
        <p:nvGrpSpPr>
          <p:cNvPr id="567" name="Nhóm"/>
          <p:cNvGrpSpPr/>
          <p:nvPr/>
        </p:nvGrpSpPr>
        <p:grpSpPr>
          <a:xfrm>
            <a:off x="20684759" y="-5236370"/>
            <a:ext cx="1963044" cy="1353715"/>
            <a:chOff x="0" y="0"/>
            <a:chExt cx="1963043" cy="1353713"/>
          </a:xfrm>
        </p:grpSpPr>
        <p:sp>
          <p:nvSpPr>
            <p:cNvPr id="565" name="Hình chữ nhật Góc tròn"/>
            <p:cNvSpPr/>
            <p:nvPr/>
          </p:nvSpPr>
          <p:spPr>
            <a:xfrm>
              <a:off x="0" y="0"/>
              <a:ext cx="1963044" cy="1353714"/>
            </a:xfrm>
            <a:prstGeom prst="roundRect">
              <a:avLst>
                <a:gd name="adj" fmla="val 15000"/>
              </a:avLst>
            </a:prstGeom>
            <a:solidFill>
              <a:srgbClr val="535353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266700" dist="84130" dir="0">
                <a:srgbClr val="000000">
                  <a:alpha val="50000"/>
                </a:srgbClr>
              </a:outerShdw>
            </a:effectLst>
          </p:spPr>
          <p:txBody>
            <a:bodyPr wrap="square" lIns="38100" tIns="38100" rIns="38100" bIns="38100" numCol="1" anchor="ctr">
              <a:noAutofit/>
            </a:bodyPr>
            <a:lstStyle/>
            <a:p>
              <a:pPr/>
            </a:p>
          </p:txBody>
        </p:sp>
        <p:sp>
          <p:nvSpPr>
            <p:cNvPr id="566" name="Tam giác"/>
            <p:cNvSpPr/>
            <p:nvPr/>
          </p:nvSpPr>
          <p:spPr>
            <a:xfrm rot="5400000">
              <a:off x="634905" y="330239"/>
              <a:ext cx="693235" cy="6932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DFCFF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190500" dist="46119" dir="0">
                <a:srgbClr val="000000">
                  <a:alpha val="50000"/>
                </a:srgbClr>
              </a:outerShdw>
            </a:effectLst>
          </p:spPr>
          <p:txBody>
            <a:bodyPr wrap="square" lIns="38100" tIns="38100" rIns="38100" bIns="38100" numCol="1" anchor="ctr">
              <a:noAutofit/>
            </a:bodyPr>
            <a:lstStyle/>
            <a:p>
              <a:pPr/>
            </a:p>
          </p:txBody>
        </p:sp>
      </p:grpSp>
      <p:grpSp>
        <p:nvGrpSpPr>
          <p:cNvPr id="570" name="Nhóm"/>
          <p:cNvGrpSpPr/>
          <p:nvPr/>
        </p:nvGrpSpPr>
        <p:grpSpPr>
          <a:xfrm>
            <a:off x="18442744" y="-9046370"/>
            <a:ext cx="1963044" cy="1353715"/>
            <a:chOff x="0" y="0"/>
            <a:chExt cx="1963043" cy="1353713"/>
          </a:xfrm>
        </p:grpSpPr>
        <p:sp>
          <p:nvSpPr>
            <p:cNvPr id="568" name="Hình chữ nhật Góc tròn"/>
            <p:cNvSpPr/>
            <p:nvPr/>
          </p:nvSpPr>
          <p:spPr>
            <a:xfrm>
              <a:off x="0" y="0"/>
              <a:ext cx="1963044" cy="1353714"/>
            </a:xfrm>
            <a:prstGeom prst="roundRect">
              <a:avLst>
                <a:gd name="adj" fmla="val 15000"/>
              </a:avLst>
            </a:prstGeom>
            <a:solidFill>
              <a:srgbClr val="535353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266700" dist="84130" dir="0">
                <a:srgbClr val="000000">
                  <a:alpha val="50000"/>
                </a:srgbClr>
              </a:outerShdw>
            </a:effectLst>
          </p:spPr>
          <p:txBody>
            <a:bodyPr wrap="square" lIns="38100" tIns="38100" rIns="38100" bIns="38100" numCol="1" anchor="ctr">
              <a:noAutofit/>
            </a:bodyPr>
            <a:lstStyle/>
            <a:p>
              <a:pPr/>
            </a:p>
          </p:txBody>
        </p:sp>
        <p:sp>
          <p:nvSpPr>
            <p:cNvPr id="569" name="Tam giác"/>
            <p:cNvSpPr/>
            <p:nvPr/>
          </p:nvSpPr>
          <p:spPr>
            <a:xfrm rot="18000000">
              <a:off x="573399" y="233447"/>
              <a:ext cx="652999" cy="6040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DFCFF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190500" dist="46119" dir="0">
                <a:srgbClr val="000000">
                  <a:alpha val="50000"/>
                </a:srgbClr>
              </a:outerShdw>
            </a:effectLst>
          </p:spPr>
          <p:txBody>
            <a:bodyPr wrap="square" lIns="38100" tIns="38100" rIns="38100" bIns="38100" numCol="1" anchor="ctr">
              <a:noAutofit/>
            </a:bodyPr>
            <a:lstStyle/>
            <a:p>
              <a:pPr/>
            </a:p>
          </p:txBody>
        </p:sp>
      </p:grpSp>
      <p:pic>
        <p:nvPicPr>
          <p:cNvPr id="571" name="Hình ảnh" descr="Hình ảnh"/>
          <p:cNvPicPr>
            <a:picLocks noChangeAspect="1"/>
          </p:cNvPicPr>
          <p:nvPr/>
        </p:nvPicPr>
        <p:blipFill>
          <a:blip r:embed="rId3">
            <a:alphaModFix amt="10401"/>
            <a:extLst/>
          </a:blip>
          <a:srcRect l="0" t="0" r="0" b="1374"/>
          <a:stretch>
            <a:fillRect/>
          </a:stretch>
        </p:blipFill>
        <p:spPr>
          <a:xfrm>
            <a:off x="-10258425" y="4489446"/>
            <a:ext cx="9496373" cy="7809339"/>
          </a:xfrm>
          <a:prstGeom prst="rect">
            <a:avLst/>
          </a:prstGeom>
          <a:ln w="12700">
            <a:miter lim="400000"/>
          </a:ln>
        </p:spPr>
      </p:pic>
      <p:sp>
        <p:nvSpPr>
          <p:cNvPr id="572" name="TẠO KHỐI GIÁ TRỊ NGẪU NHIÊN"/>
          <p:cNvSpPr txBox="1"/>
          <p:nvPr/>
        </p:nvSpPr>
        <p:spPr>
          <a:xfrm>
            <a:off x="-10225533" y="3119070"/>
            <a:ext cx="9496426" cy="967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5000">
                <a:latin typeface="iCiel Brandon Text"/>
                <a:ea typeface="iCiel Brandon Text"/>
                <a:cs typeface="iCiel Brandon Text"/>
                <a:sym typeface="iCiel Brandon Text"/>
              </a:defRPr>
            </a:lvl1pPr>
          </a:lstStyle>
          <a:p>
            <a:pPr/>
            <a:r>
              <a:t>TẠO KHỐI GIÁ TRỊ NGẪU NHIÊN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dissolve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Hình chữ nhật"/>
          <p:cNvSpPr/>
          <p:nvPr/>
        </p:nvSpPr>
        <p:spPr>
          <a:xfrm>
            <a:off x="7460233" y="2048510"/>
            <a:ext cx="6682899" cy="1070560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/>
          </a:p>
        </p:txBody>
      </p:sp>
      <p:sp>
        <p:nvSpPr>
          <p:cNvPr id="575" name="XÂY DỰNG PHẦN MỀM"/>
          <p:cNvSpPr txBox="1"/>
          <p:nvPr/>
        </p:nvSpPr>
        <p:spPr>
          <a:xfrm>
            <a:off x="2728467" y="1380490"/>
            <a:ext cx="9463533" cy="1336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7000">
                <a:latin typeface="iCiel Brandon Text"/>
                <a:ea typeface="iCiel Brandon Text"/>
                <a:cs typeface="iCiel Brandon Text"/>
                <a:sym typeface="iCiel Brandon Text"/>
              </a:defRPr>
            </a:lvl1pPr>
          </a:lstStyle>
          <a:p>
            <a:pPr/>
            <a:r>
              <a:t>XÂY DỰNG PHẦN MỀM</a:t>
            </a:r>
          </a:p>
        </p:txBody>
      </p:sp>
      <p:sp>
        <p:nvSpPr>
          <p:cNvPr id="576" name="DI CHUYỂN &amp; HỢP NHẤT KHỐI"/>
          <p:cNvSpPr txBox="1"/>
          <p:nvPr/>
        </p:nvSpPr>
        <p:spPr>
          <a:xfrm>
            <a:off x="2728467" y="3119069"/>
            <a:ext cx="9203691" cy="967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5000">
                <a:latin typeface="iCiel Brandon Text"/>
                <a:ea typeface="iCiel Brandon Text"/>
                <a:cs typeface="iCiel Brandon Text"/>
                <a:sym typeface="iCiel Brandon Text"/>
              </a:defRPr>
            </a:lvl1pPr>
          </a:lstStyle>
          <a:p>
            <a:pPr/>
            <a:r>
              <a:t>DI CHUYỂN &amp; HỢP NHẤT KHỐI</a:t>
            </a:r>
          </a:p>
        </p:txBody>
      </p:sp>
      <p:pic>
        <p:nvPicPr>
          <p:cNvPr id="577" name="Hình ảnh" descr="Hình ảnh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497032" y="2048510"/>
            <a:ext cx="8459518" cy="11474789"/>
          </a:xfrm>
          <a:prstGeom prst="rect">
            <a:avLst/>
          </a:prstGeom>
          <a:ln w="12700">
            <a:miter lim="400000"/>
          </a:ln>
        </p:spPr>
      </p:pic>
      <p:sp>
        <p:nvSpPr>
          <p:cNvPr id="578" name="Hình vuông"/>
          <p:cNvSpPr/>
          <p:nvPr/>
        </p:nvSpPr>
        <p:spPr>
          <a:xfrm>
            <a:off x="3639703" y="4489350"/>
            <a:ext cx="1844041" cy="1844041"/>
          </a:xfrm>
          <a:prstGeom prst="rect">
            <a:avLst/>
          </a:prstGeom>
          <a:solidFill>
            <a:srgbClr val="535353"/>
          </a:solidFill>
          <a:ln w="12700">
            <a:miter lim="400000"/>
          </a:ln>
          <a:effectLst>
            <a:outerShdw sx="100000" sy="100000" kx="0" ky="0" algn="b" rotWithShape="0" blurRad="76200" dist="46335" dir="5400000">
              <a:srgbClr val="000000">
                <a:alpha val="44128"/>
              </a:srgbClr>
            </a:outerShdw>
          </a:effectLst>
        </p:spPr>
        <p:txBody>
          <a:bodyPr lIns="38100" tIns="38100" rIns="38100" bIns="38100" anchor="ctr"/>
          <a:lstStyle/>
          <a:p>
            <a:pPr>
              <a:defRPr>
                <a:solidFill>
                  <a:srgbClr val="FDFCFF"/>
                </a:solidFill>
              </a:defRPr>
            </a:pPr>
          </a:p>
        </p:txBody>
      </p:sp>
      <p:sp>
        <p:nvSpPr>
          <p:cNvPr id="579" name="Hình vuông"/>
          <p:cNvSpPr/>
          <p:nvPr/>
        </p:nvSpPr>
        <p:spPr>
          <a:xfrm>
            <a:off x="5789175" y="4489350"/>
            <a:ext cx="1844041" cy="1844041"/>
          </a:xfrm>
          <a:prstGeom prst="rect">
            <a:avLst/>
          </a:prstGeom>
          <a:solidFill>
            <a:srgbClr val="535353"/>
          </a:solidFill>
          <a:ln w="12700">
            <a:miter lim="400000"/>
          </a:ln>
          <a:effectLst>
            <a:outerShdw sx="100000" sy="100000" kx="0" ky="0" algn="b" rotWithShape="0" blurRad="76200" dist="46335" dir="5400000">
              <a:srgbClr val="000000">
                <a:alpha val="44128"/>
              </a:srgbClr>
            </a:outerShdw>
          </a:effectLst>
        </p:spPr>
        <p:txBody>
          <a:bodyPr lIns="38100" tIns="38100" rIns="38100" bIns="38100" anchor="ctr"/>
          <a:lstStyle/>
          <a:p>
            <a:pPr>
              <a:defRPr>
                <a:solidFill>
                  <a:srgbClr val="FDFCFF"/>
                </a:solidFill>
              </a:defRPr>
            </a:pPr>
          </a:p>
        </p:txBody>
      </p:sp>
      <p:sp>
        <p:nvSpPr>
          <p:cNvPr id="580" name="Hình vuông"/>
          <p:cNvSpPr/>
          <p:nvPr/>
        </p:nvSpPr>
        <p:spPr>
          <a:xfrm>
            <a:off x="7938646" y="4489350"/>
            <a:ext cx="1844041" cy="1844041"/>
          </a:xfrm>
          <a:prstGeom prst="rect">
            <a:avLst/>
          </a:prstGeom>
          <a:solidFill>
            <a:srgbClr val="535353"/>
          </a:solidFill>
          <a:ln w="12700">
            <a:miter lim="400000"/>
          </a:ln>
          <a:effectLst>
            <a:outerShdw sx="100000" sy="100000" kx="0" ky="0" algn="b" rotWithShape="0" blurRad="76200" dist="46335" dir="5400000">
              <a:srgbClr val="000000">
                <a:alpha val="44128"/>
              </a:srgbClr>
            </a:outerShdw>
          </a:effectLst>
        </p:spPr>
        <p:txBody>
          <a:bodyPr lIns="38100" tIns="38100" rIns="38100" bIns="38100" anchor="ctr"/>
          <a:lstStyle/>
          <a:p>
            <a:pPr>
              <a:defRPr>
                <a:solidFill>
                  <a:srgbClr val="FDFCFF"/>
                </a:solidFill>
              </a:defRPr>
            </a:pPr>
          </a:p>
        </p:txBody>
      </p:sp>
      <p:sp>
        <p:nvSpPr>
          <p:cNvPr id="581" name="Hình vuông"/>
          <p:cNvSpPr/>
          <p:nvPr/>
        </p:nvSpPr>
        <p:spPr>
          <a:xfrm>
            <a:off x="10088118" y="4489350"/>
            <a:ext cx="1844041" cy="1844041"/>
          </a:xfrm>
          <a:prstGeom prst="rect">
            <a:avLst/>
          </a:prstGeom>
          <a:solidFill>
            <a:srgbClr val="535353"/>
          </a:solidFill>
          <a:ln w="12700">
            <a:miter lim="400000"/>
          </a:ln>
          <a:effectLst>
            <a:outerShdw sx="100000" sy="100000" kx="0" ky="0" algn="b" rotWithShape="0" blurRad="76200" dist="46335" dir="5400000">
              <a:srgbClr val="000000">
                <a:alpha val="44128"/>
              </a:srgbClr>
            </a:outerShdw>
          </a:effectLst>
        </p:spPr>
        <p:txBody>
          <a:bodyPr lIns="38100" tIns="38100" rIns="38100" bIns="38100" anchor="ctr"/>
          <a:lstStyle/>
          <a:p>
            <a:pPr>
              <a:defRPr>
                <a:solidFill>
                  <a:srgbClr val="FDFCFF"/>
                </a:solidFill>
              </a:defRPr>
            </a:pPr>
          </a:p>
        </p:txBody>
      </p:sp>
      <p:sp>
        <p:nvSpPr>
          <p:cNvPr id="582" name="Hình vuông"/>
          <p:cNvSpPr/>
          <p:nvPr/>
        </p:nvSpPr>
        <p:spPr>
          <a:xfrm>
            <a:off x="3639703" y="6635650"/>
            <a:ext cx="1844041" cy="1844041"/>
          </a:xfrm>
          <a:prstGeom prst="rect">
            <a:avLst/>
          </a:prstGeom>
          <a:solidFill>
            <a:srgbClr val="535353"/>
          </a:solidFill>
          <a:ln w="12700">
            <a:miter lim="400000"/>
          </a:ln>
          <a:effectLst>
            <a:outerShdw sx="100000" sy="100000" kx="0" ky="0" algn="b" rotWithShape="0" blurRad="76200" dist="46335" dir="5400000">
              <a:srgbClr val="000000">
                <a:alpha val="44128"/>
              </a:srgbClr>
            </a:outerShdw>
          </a:effectLst>
        </p:spPr>
        <p:txBody>
          <a:bodyPr lIns="38100" tIns="38100" rIns="38100" bIns="38100" anchor="ctr"/>
          <a:lstStyle/>
          <a:p>
            <a:pPr>
              <a:defRPr>
                <a:solidFill>
                  <a:srgbClr val="FDFCFF"/>
                </a:solidFill>
              </a:defRPr>
            </a:pPr>
          </a:p>
        </p:txBody>
      </p:sp>
      <p:sp>
        <p:nvSpPr>
          <p:cNvPr id="583" name="Hình vuông"/>
          <p:cNvSpPr/>
          <p:nvPr/>
        </p:nvSpPr>
        <p:spPr>
          <a:xfrm>
            <a:off x="5789175" y="6635650"/>
            <a:ext cx="1844041" cy="1844041"/>
          </a:xfrm>
          <a:prstGeom prst="rect">
            <a:avLst/>
          </a:prstGeom>
          <a:solidFill>
            <a:srgbClr val="535353"/>
          </a:solidFill>
          <a:ln w="12700">
            <a:miter lim="400000"/>
          </a:ln>
          <a:effectLst>
            <a:outerShdw sx="100000" sy="100000" kx="0" ky="0" algn="b" rotWithShape="0" blurRad="76200" dist="46335" dir="5400000">
              <a:srgbClr val="000000">
                <a:alpha val="44128"/>
              </a:srgbClr>
            </a:outerShdw>
          </a:effectLst>
        </p:spPr>
        <p:txBody>
          <a:bodyPr lIns="38100" tIns="38100" rIns="38100" bIns="38100" anchor="ctr"/>
          <a:lstStyle/>
          <a:p>
            <a:pPr>
              <a:defRPr>
                <a:solidFill>
                  <a:srgbClr val="FDFCFF"/>
                </a:solidFill>
              </a:defRPr>
            </a:pPr>
          </a:p>
        </p:txBody>
      </p:sp>
      <p:sp>
        <p:nvSpPr>
          <p:cNvPr id="584" name="Hình vuông"/>
          <p:cNvSpPr/>
          <p:nvPr/>
        </p:nvSpPr>
        <p:spPr>
          <a:xfrm>
            <a:off x="7938646" y="6635650"/>
            <a:ext cx="1844041" cy="1844041"/>
          </a:xfrm>
          <a:prstGeom prst="rect">
            <a:avLst/>
          </a:prstGeom>
          <a:solidFill>
            <a:srgbClr val="535353"/>
          </a:solidFill>
          <a:ln w="12700">
            <a:miter lim="400000"/>
          </a:ln>
          <a:effectLst>
            <a:outerShdw sx="100000" sy="100000" kx="0" ky="0" algn="b" rotWithShape="0" blurRad="76200" dist="46335" dir="5400000">
              <a:srgbClr val="000000">
                <a:alpha val="44128"/>
              </a:srgbClr>
            </a:outerShdw>
          </a:effectLst>
        </p:spPr>
        <p:txBody>
          <a:bodyPr lIns="38100" tIns="38100" rIns="38100" bIns="38100" anchor="ctr"/>
          <a:lstStyle/>
          <a:p>
            <a:pPr>
              <a:defRPr>
                <a:solidFill>
                  <a:srgbClr val="FDFCFF"/>
                </a:solidFill>
              </a:defRPr>
            </a:pPr>
          </a:p>
        </p:txBody>
      </p:sp>
      <p:sp>
        <p:nvSpPr>
          <p:cNvPr id="585" name="Hình vuông"/>
          <p:cNvSpPr/>
          <p:nvPr/>
        </p:nvSpPr>
        <p:spPr>
          <a:xfrm>
            <a:off x="10088118" y="6635650"/>
            <a:ext cx="1844041" cy="1844041"/>
          </a:xfrm>
          <a:prstGeom prst="rect">
            <a:avLst/>
          </a:prstGeom>
          <a:solidFill>
            <a:srgbClr val="535353"/>
          </a:solidFill>
          <a:ln w="12700">
            <a:miter lim="400000"/>
          </a:ln>
          <a:effectLst>
            <a:outerShdw sx="100000" sy="100000" kx="0" ky="0" algn="b" rotWithShape="0" blurRad="76200" dist="46335" dir="5400000">
              <a:srgbClr val="000000">
                <a:alpha val="44128"/>
              </a:srgbClr>
            </a:outerShdw>
          </a:effectLst>
        </p:spPr>
        <p:txBody>
          <a:bodyPr lIns="38100" tIns="38100" rIns="38100" bIns="38100" anchor="ctr"/>
          <a:lstStyle/>
          <a:p>
            <a:pPr>
              <a:defRPr>
                <a:solidFill>
                  <a:srgbClr val="FDFCFF"/>
                </a:solidFill>
              </a:defRPr>
            </a:pPr>
          </a:p>
        </p:txBody>
      </p:sp>
      <p:sp>
        <p:nvSpPr>
          <p:cNvPr id="586" name="Hình vuông"/>
          <p:cNvSpPr/>
          <p:nvPr/>
        </p:nvSpPr>
        <p:spPr>
          <a:xfrm>
            <a:off x="3639703" y="8781949"/>
            <a:ext cx="1844041" cy="1844041"/>
          </a:xfrm>
          <a:prstGeom prst="rect">
            <a:avLst/>
          </a:prstGeom>
          <a:solidFill>
            <a:srgbClr val="535353"/>
          </a:solidFill>
          <a:ln w="12700">
            <a:miter lim="400000"/>
          </a:ln>
          <a:effectLst>
            <a:outerShdw sx="100000" sy="100000" kx="0" ky="0" algn="b" rotWithShape="0" blurRad="76200" dist="46335" dir="5400000">
              <a:srgbClr val="000000">
                <a:alpha val="44128"/>
              </a:srgbClr>
            </a:outerShdw>
          </a:effectLst>
        </p:spPr>
        <p:txBody>
          <a:bodyPr lIns="38100" tIns="38100" rIns="38100" bIns="38100" anchor="ctr"/>
          <a:lstStyle/>
          <a:p>
            <a:pPr>
              <a:defRPr>
                <a:solidFill>
                  <a:srgbClr val="FDFCFF"/>
                </a:solidFill>
              </a:defRPr>
            </a:pPr>
          </a:p>
        </p:txBody>
      </p:sp>
      <p:sp>
        <p:nvSpPr>
          <p:cNvPr id="587" name="Hình vuông"/>
          <p:cNvSpPr/>
          <p:nvPr/>
        </p:nvSpPr>
        <p:spPr>
          <a:xfrm>
            <a:off x="5789175" y="8781949"/>
            <a:ext cx="1844041" cy="1844041"/>
          </a:xfrm>
          <a:prstGeom prst="rect">
            <a:avLst/>
          </a:prstGeom>
          <a:solidFill>
            <a:srgbClr val="535353"/>
          </a:solidFill>
          <a:ln w="12700">
            <a:miter lim="400000"/>
          </a:ln>
          <a:effectLst>
            <a:outerShdw sx="100000" sy="100000" kx="0" ky="0" algn="b" rotWithShape="0" blurRad="76200" dist="46335" dir="5400000">
              <a:srgbClr val="000000">
                <a:alpha val="44128"/>
              </a:srgbClr>
            </a:outerShdw>
          </a:effectLst>
        </p:spPr>
        <p:txBody>
          <a:bodyPr lIns="38100" tIns="38100" rIns="38100" bIns="38100" anchor="ctr"/>
          <a:lstStyle/>
          <a:p>
            <a:pPr>
              <a:defRPr>
                <a:solidFill>
                  <a:srgbClr val="FDFCFF"/>
                </a:solidFill>
              </a:defRPr>
            </a:pPr>
          </a:p>
        </p:txBody>
      </p:sp>
      <p:sp>
        <p:nvSpPr>
          <p:cNvPr id="588" name="Hình vuông"/>
          <p:cNvSpPr/>
          <p:nvPr/>
        </p:nvSpPr>
        <p:spPr>
          <a:xfrm>
            <a:off x="7938647" y="8781949"/>
            <a:ext cx="1844042" cy="1844041"/>
          </a:xfrm>
          <a:prstGeom prst="rect">
            <a:avLst/>
          </a:prstGeom>
          <a:solidFill>
            <a:srgbClr val="535353"/>
          </a:solidFill>
          <a:ln w="12700">
            <a:miter lim="400000"/>
          </a:ln>
          <a:effectLst>
            <a:outerShdw sx="100000" sy="100000" kx="0" ky="0" algn="b" rotWithShape="0" blurRad="76200" dist="46335" dir="5400000">
              <a:srgbClr val="000000">
                <a:alpha val="44128"/>
              </a:srgbClr>
            </a:outerShdw>
          </a:effectLst>
        </p:spPr>
        <p:txBody>
          <a:bodyPr lIns="38100" tIns="38100" rIns="38100" bIns="38100" anchor="ctr"/>
          <a:lstStyle/>
          <a:p>
            <a:pPr>
              <a:defRPr>
                <a:solidFill>
                  <a:srgbClr val="FDFCFF"/>
                </a:solidFill>
              </a:defRPr>
            </a:pPr>
          </a:p>
        </p:txBody>
      </p:sp>
      <p:sp>
        <p:nvSpPr>
          <p:cNvPr id="589" name="Hình vuông"/>
          <p:cNvSpPr/>
          <p:nvPr/>
        </p:nvSpPr>
        <p:spPr>
          <a:xfrm>
            <a:off x="10088118" y="8781949"/>
            <a:ext cx="1844041" cy="1844041"/>
          </a:xfrm>
          <a:prstGeom prst="rect">
            <a:avLst/>
          </a:prstGeom>
          <a:solidFill>
            <a:srgbClr val="535353"/>
          </a:solidFill>
          <a:ln w="12700">
            <a:miter lim="400000"/>
          </a:ln>
          <a:effectLst>
            <a:outerShdw sx="100000" sy="100000" kx="0" ky="0" algn="b" rotWithShape="0" blurRad="76200" dist="46335" dir="5400000">
              <a:srgbClr val="000000">
                <a:alpha val="44128"/>
              </a:srgbClr>
            </a:outerShdw>
          </a:effectLst>
        </p:spPr>
        <p:txBody>
          <a:bodyPr lIns="38100" tIns="38100" rIns="38100" bIns="38100" anchor="ctr"/>
          <a:lstStyle/>
          <a:p>
            <a:pPr>
              <a:defRPr>
                <a:solidFill>
                  <a:srgbClr val="FDFCFF"/>
                </a:solidFill>
              </a:defRPr>
            </a:pPr>
          </a:p>
        </p:txBody>
      </p:sp>
      <p:sp>
        <p:nvSpPr>
          <p:cNvPr id="590" name="Hình vuông"/>
          <p:cNvSpPr/>
          <p:nvPr/>
        </p:nvSpPr>
        <p:spPr>
          <a:xfrm>
            <a:off x="3639703" y="10928249"/>
            <a:ext cx="1844041" cy="1844041"/>
          </a:xfrm>
          <a:prstGeom prst="rect">
            <a:avLst/>
          </a:prstGeom>
          <a:solidFill>
            <a:srgbClr val="535353"/>
          </a:solidFill>
          <a:ln w="12700">
            <a:miter lim="400000"/>
          </a:ln>
          <a:effectLst>
            <a:outerShdw sx="100000" sy="100000" kx="0" ky="0" algn="b" rotWithShape="0" blurRad="76200" dist="46335" dir="5400000">
              <a:srgbClr val="000000">
                <a:alpha val="44128"/>
              </a:srgbClr>
            </a:outerShdw>
          </a:effectLst>
        </p:spPr>
        <p:txBody>
          <a:bodyPr lIns="38100" tIns="38100" rIns="38100" bIns="38100" anchor="ctr"/>
          <a:lstStyle/>
          <a:p>
            <a:pPr>
              <a:defRPr>
                <a:solidFill>
                  <a:srgbClr val="FDFCFF"/>
                </a:solidFill>
              </a:defRPr>
            </a:pPr>
          </a:p>
        </p:txBody>
      </p:sp>
      <p:sp>
        <p:nvSpPr>
          <p:cNvPr id="591" name="Hình vuông"/>
          <p:cNvSpPr/>
          <p:nvPr/>
        </p:nvSpPr>
        <p:spPr>
          <a:xfrm>
            <a:off x="5789175" y="10928249"/>
            <a:ext cx="1844041" cy="1844041"/>
          </a:xfrm>
          <a:prstGeom prst="rect">
            <a:avLst/>
          </a:prstGeom>
          <a:solidFill>
            <a:srgbClr val="535353"/>
          </a:solidFill>
          <a:ln w="12700">
            <a:miter lim="400000"/>
          </a:ln>
          <a:effectLst>
            <a:outerShdw sx="100000" sy="100000" kx="0" ky="0" algn="b" rotWithShape="0" blurRad="76200" dist="46335" dir="5400000">
              <a:srgbClr val="000000">
                <a:alpha val="44128"/>
              </a:srgbClr>
            </a:outerShdw>
          </a:effectLst>
        </p:spPr>
        <p:txBody>
          <a:bodyPr lIns="38100" tIns="38100" rIns="38100" bIns="38100" anchor="ctr"/>
          <a:lstStyle/>
          <a:p>
            <a:pPr>
              <a:defRPr>
                <a:solidFill>
                  <a:srgbClr val="FDFCFF"/>
                </a:solidFill>
              </a:defRPr>
            </a:pPr>
          </a:p>
        </p:txBody>
      </p:sp>
      <p:sp>
        <p:nvSpPr>
          <p:cNvPr id="592" name="Hình vuông"/>
          <p:cNvSpPr/>
          <p:nvPr/>
        </p:nvSpPr>
        <p:spPr>
          <a:xfrm>
            <a:off x="7938647" y="10928249"/>
            <a:ext cx="1844042" cy="1844041"/>
          </a:xfrm>
          <a:prstGeom prst="rect">
            <a:avLst/>
          </a:prstGeom>
          <a:solidFill>
            <a:srgbClr val="535353"/>
          </a:solidFill>
          <a:ln w="12700">
            <a:miter lim="400000"/>
          </a:ln>
          <a:effectLst>
            <a:outerShdw sx="100000" sy="100000" kx="0" ky="0" algn="b" rotWithShape="0" blurRad="76200" dist="46335" dir="5400000">
              <a:srgbClr val="000000">
                <a:alpha val="44128"/>
              </a:srgbClr>
            </a:outerShdw>
          </a:effectLst>
        </p:spPr>
        <p:txBody>
          <a:bodyPr lIns="38100" tIns="38100" rIns="38100" bIns="38100" anchor="ctr"/>
          <a:lstStyle/>
          <a:p>
            <a:pPr>
              <a:defRPr>
                <a:solidFill>
                  <a:srgbClr val="FDFCFF"/>
                </a:solidFill>
              </a:defRPr>
            </a:pPr>
          </a:p>
        </p:txBody>
      </p:sp>
      <p:sp>
        <p:nvSpPr>
          <p:cNvPr id="593" name="Hình vuông"/>
          <p:cNvSpPr/>
          <p:nvPr/>
        </p:nvSpPr>
        <p:spPr>
          <a:xfrm>
            <a:off x="10088118" y="10928249"/>
            <a:ext cx="1844041" cy="1844041"/>
          </a:xfrm>
          <a:prstGeom prst="rect">
            <a:avLst/>
          </a:prstGeom>
          <a:solidFill>
            <a:srgbClr val="535353"/>
          </a:solidFill>
          <a:ln w="12700">
            <a:miter lim="400000"/>
          </a:ln>
          <a:effectLst>
            <a:outerShdw sx="100000" sy="100000" kx="0" ky="0" algn="b" rotWithShape="0" blurRad="76200" dist="46335" dir="5400000">
              <a:srgbClr val="000000">
                <a:alpha val="44128"/>
              </a:srgbClr>
            </a:outerShdw>
          </a:effectLst>
        </p:spPr>
        <p:txBody>
          <a:bodyPr lIns="38100" tIns="38100" rIns="38100" bIns="38100" anchor="ctr"/>
          <a:lstStyle/>
          <a:p>
            <a:pPr>
              <a:defRPr>
                <a:solidFill>
                  <a:srgbClr val="FDFCFF"/>
                </a:solidFill>
              </a:defRPr>
            </a:pPr>
          </a:p>
        </p:txBody>
      </p:sp>
      <p:sp>
        <p:nvSpPr>
          <p:cNvPr id="594" name="Đường"/>
          <p:cNvSpPr/>
          <p:nvPr/>
        </p:nvSpPr>
        <p:spPr>
          <a:xfrm>
            <a:off x="2942092" y="2754630"/>
            <a:ext cx="4330056" cy="1"/>
          </a:xfrm>
          <a:prstGeom prst="line">
            <a:avLst/>
          </a:prstGeom>
          <a:ln w="76200">
            <a:solidFill>
              <a:srgbClr val="000000"/>
            </a:solidFill>
            <a:miter/>
          </a:ln>
        </p:spPr>
        <p:txBody>
          <a:bodyPr lIns="38100" tIns="38100" rIns="38100" bIns="38100" anchor="ctr"/>
          <a:lstStyle/>
          <a:p>
            <a:pPr>
              <a:defRPr>
                <a:solidFill>
                  <a:srgbClr val="FDFCFF"/>
                </a:solidFill>
              </a:defRPr>
            </a:pPr>
          </a:p>
        </p:txBody>
      </p:sp>
      <p:sp>
        <p:nvSpPr>
          <p:cNvPr id="595" name="2"/>
          <p:cNvSpPr/>
          <p:nvPr/>
        </p:nvSpPr>
        <p:spPr>
          <a:xfrm>
            <a:off x="10088118" y="6635650"/>
            <a:ext cx="1844041" cy="1844041"/>
          </a:xfrm>
          <a:prstGeom prst="rect">
            <a:avLst/>
          </a:prstGeom>
          <a:solidFill>
            <a:srgbClr val="EAF03B"/>
          </a:solidFill>
          <a:ln w="12700">
            <a:miter lim="400000"/>
          </a:ln>
          <a:effectLst>
            <a:outerShdw sx="100000" sy="100000" kx="0" ky="0" algn="b" rotWithShape="0" blurRad="76200" dist="46335" dir="5400000">
              <a:srgbClr val="000000">
                <a:alpha val="44128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/>
          <a:lstStyle>
            <a:lvl1pPr algn="ctr">
              <a:defRPr sz="10000">
                <a:solidFill>
                  <a:srgbClr val="FDFCFF"/>
                </a:solidFill>
                <a:latin typeface="iCiel Brandon Text"/>
                <a:ea typeface="iCiel Brandon Text"/>
                <a:cs typeface="iCiel Brandon Text"/>
                <a:sym typeface="iCiel Brandon Text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596" name="2"/>
          <p:cNvSpPr/>
          <p:nvPr/>
        </p:nvSpPr>
        <p:spPr>
          <a:xfrm>
            <a:off x="5789175" y="6635650"/>
            <a:ext cx="1844041" cy="1844041"/>
          </a:xfrm>
          <a:prstGeom prst="rect">
            <a:avLst/>
          </a:prstGeom>
          <a:solidFill>
            <a:srgbClr val="EAF03B"/>
          </a:solidFill>
          <a:ln w="12700">
            <a:miter lim="400000"/>
          </a:ln>
          <a:effectLst>
            <a:outerShdw sx="100000" sy="100000" kx="0" ky="0" algn="b" rotWithShape="0" blurRad="76200" dist="46335" dir="5400000">
              <a:srgbClr val="000000">
                <a:alpha val="44128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/>
          <a:lstStyle>
            <a:lvl1pPr algn="ctr">
              <a:defRPr sz="10000">
                <a:solidFill>
                  <a:srgbClr val="FDFCFF"/>
                </a:solidFill>
                <a:latin typeface="iCiel Brandon Text"/>
                <a:ea typeface="iCiel Brandon Text"/>
                <a:cs typeface="iCiel Brandon Text"/>
                <a:sym typeface="iCiel Brandon Text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597" name="4"/>
          <p:cNvSpPr/>
          <p:nvPr/>
        </p:nvSpPr>
        <p:spPr>
          <a:xfrm>
            <a:off x="10088118" y="6635650"/>
            <a:ext cx="1844041" cy="1844041"/>
          </a:xfrm>
          <a:prstGeom prst="rect">
            <a:avLst/>
          </a:prstGeom>
          <a:solidFill>
            <a:srgbClr val="F09D32"/>
          </a:solidFill>
          <a:ln w="12700">
            <a:miter lim="400000"/>
          </a:ln>
          <a:effectLst>
            <a:outerShdw sx="100000" sy="100000" kx="0" ky="0" algn="b" rotWithShape="0" blurRad="76200" dist="46335" dir="5400000">
              <a:srgbClr val="000000">
                <a:alpha val="44128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/>
          <a:lstStyle>
            <a:lvl1pPr algn="ctr">
              <a:defRPr sz="10000">
                <a:solidFill>
                  <a:srgbClr val="FDFCFF"/>
                </a:solidFill>
                <a:latin typeface="iCiel Brandon Text"/>
                <a:ea typeface="iCiel Brandon Text"/>
                <a:cs typeface="iCiel Brandon Text"/>
                <a:sym typeface="iCiel Brandon Text"/>
              </a:defRPr>
            </a:lvl1pPr>
          </a:lstStyle>
          <a:p>
            <a:pPr/>
            <a:r>
              <a:t>4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dissolve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32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Class="entr" nodeType="afterEffect" presetSubtype="32" presetID="23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Class="path" nodeType="clickEffect" presetSubtype="0" presetID="-1" grpId="3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176302 0.000000" origin="layout" pathEditMode="relative">
                                      <p:cBhvr>
                                        <p:cTn id="17" dur="1000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Class="entr" nodeType="afterEffect" presetSubtype="32" presetID="23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597" grpId="4"/>
      <p:bldP build="whole" bldLvl="1" animBg="1" rev="0" advAuto="0" spid="596" grpId="2"/>
      <p:bldP build="whole" bldLvl="1" animBg="1" rev="0" advAuto="0" spid="595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Hình chữ nhật"/>
          <p:cNvSpPr/>
          <p:nvPr/>
        </p:nvSpPr>
        <p:spPr>
          <a:xfrm>
            <a:off x="7460233" y="2048510"/>
            <a:ext cx="6682899" cy="1070560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/>
          </a:p>
        </p:txBody>
      </p:sp>
      <p:sp>
        <p:nvSpPr>
          <p:cNvPr id="600" name="XÂY DỰNG PHẦN MỀM"/>
          <p:cNvSpPr txBox="1"/>
          <p:nvPr/>
        </p:nvSpPr>
        <p:spPr>
          <a:xfrm>
            <a:off x="2728467" y="1380490"/>
            <a:ext cx="9463533" cy="1336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7000">
                <a:latin typeface="iCiel Brandon Text"/>
                <a:ea typeface="iCiel Brandon Text"/>
                <a:cs typeface="iCiel Brandon Text"/>
                <a:sym typeface="iCiel Brandon Text"/>
              </a:defRPr>
            </a:lvl1pPr>
          </a:lstStyle>
          <a:p>
            <a:pPr/>
            <a:r>
              <a:t>XÂY DỰNG PHẦN MỀM</a:t>
            </a:r>
          </a:p>
        </p:txBody>
      </p:sp>
      <p:sp>
        <p:nvSpPr>
          <p:cNvPr id="601" name="DI CHUYỂN &amp; HỢP NHẤT KHỐI"/>
          <p:cNvSpPr txBox="1"/>
          <p:nvPr/>
        </p:nvSpPr>
        <p:spPr>
          <a:xfrm>
            <a:off x="2728467" y="3119069"/>
            <a:ext cx="9203691" cy="967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5000">
                <a:latin typeface="iCiel Brandon Text"/>
                <a:ea typeface="iCiel Brandon Text"/>
                <a:cs typeface="iCiel Brandon Text"/>
                <a:sym typeface="iCiel Brandon Text"/>
              </a:defRPr>
            </a:lvl1pPr>
          </a:lstStyle>
          <a:p>
            <a:pPr/>
            <a:r>
              <a:t>DI CHUYỂN &amp; HỢP NHẤT KHỐI</a:t>
            </a:r>
          </a:p>
        </p:txBody>
      </p:sp>
      <p:sp>
        <p:nvSpPr>
          <p:cNvPr id="602" name="ĐỔI MÀU KHỐI"/>
          <p:cNvSpPr txBox="1"/>
          <p:nvPr/>
        </p:nvSpPr>
        <p:spPr>
          <a:xfrm>
            <a:off x="7651750" y="5929629"/>
            <a:ext cx="9080500" cy="1856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0000">
                <a:latin typeface="iCiel Brandon Text"/>
                <a:ea typeface="iCiel Brandon Text"/>
                <a:cs typeface="iCiel Brandon Text"/>
                <a:sym typeface="iCiel Brandon Text"/>
              </a:defRPr>
            </a:lvl1pPr>
          </a:lstStyle>
          <a:p>
            <a:pPr/>
            <a:r>
              <a:t>ĐỔI MÀU KHỐI</a:t>
            </a:r>
          </a:p>
        </p:txBody>
      </p:sp>
      <p:sp>
        <p:nvSpPr>
          <p:cNvPr id="603" name="Đường"/>
          <p:cNvSpPr/>
          <p:nvPr/>
        </p:nvSpPr>
        <p:spPr>
          <a:xfrm>
            <a:off x="2942092" y="2754630"/>
            <a:ext cx="4330056" cy="1"/>
          </a:xfrm>
          <a:prstGeom prst="line">
            <a:avLst/>
          </a:prstGeom>
          <a:ln w="76200">
            <a:solidFill>
              <a:srgbClr val="000000"/>
            </a:solidFill>
            <a:miter/>
          </a:ln>
        </p:spPr>
        <p:txBody>
          <a:bodyPr lIns="38100" tIns="38100" rIns="38100" bIns="38100" anchor="ctr"/>
          <a:lstStyle/>
          <a:p>
            <a:pPr>
              <a:defRPr>
                <a:solidFill>
                  <a:srgbClr val="FDFCFF"/>
                </a:solidFill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dissolve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Hình chữ nhật"/>
          <p:cNvSpPr/>
          <p:nvPr/>
        </p:nvSpPr>
        <p:spPr>
          <a:xfrm>
            <a:off x="7460233" y="2048510"/>
            <a:ext cx="6682899" cy="1070560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/>
          </a:p>
        </p:txBody>
      </p:sp>
      <p:sp>
        <p:nvSpPr>
          <p:cNvPr id="606" name="XÂY DỰNG PHẦN MỀM"/>
          <p:cNvSpPr txBox="1"/>
          <p:nvPr/>
        </p:nvSpPr>
        <p:spPr>
          <a:xfrm>
            <a:off x="2728467" y="1380490"/>
            <a:ext cx="9463533" cy="1336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7000">
                <a:latin typeface="iCiel Brandon Text"/>
                <a:ea typeface="iCiel Brandon Text"/>
                <a:cs typeface="iCiel Brandon Text"/>
                <a:sym typeface="iCiel Brandon Text"/>
              </a:defRPr>
            </a:lvl1pPr>
          </a:lstStyle>
          <a:p>
            <a:pPr/>
            <a:r>
              <a:t>XÂY DỰNG PHẦN MỀM</a:t>
            </a:r>
          </a:p>
        </p:txBody>
      </p:sp>
      <p:sp>
        <p:nvSpPr>
          <p:cNvPr id="607" name="DI CHUYỂN &amp; HỢP NHẤT KHỐI"/>
          <p:cNvSpPr txBox="1"/>
          <p:nvPr/>
        </p:nvSpPr>
        <p:spPr>
          <a:xfrm>
            <a:off x="2728467" y="3119069"/>
            <a:ext cx="9203691" cy="967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5000">
                <a:latin typeface="iCiel Brandon Text"/>
                <a:ea typeface="iCiel Brandon Text"/>
                <a:cs typeface="iCiel Brandon Text"/>
                <a:sym typeface="iCiel Brandon Text"/>
              </a:defRPr>
            </a:lvl1pPr>
          </a:lstStyle>
          <a:p>
            <a:pPr/>
            <a:r>
              <a:t>DI CHUYỂN &amp; HỢP NHẤT KHỐI</a:t>
            </a:r>
          </a:p>
        </p:txBody>
      </p:sp>
      <p:sp>
        <p:nvSpPr>
          <p:cNvPr id="608" name="ĐỔI MÀU KHỐI"/>
          <p:cNvSpPr txBox="1"/>
          <p:nvPr/>
        </p:nvSpPr>
        <p:spPr>
          <a:xfrm>
            <a:off x="2728467" y="4086809"/>
            <a:ext cx="4592321" cy="967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5000">
                <a:latin typeface="iCiel Brandon Text"/>
                <a:ea typeface="iCiel Brandon Text"/>
                <a:cs typeface="iCiel Brandon Text"/>
                <a:sym typeface="iCiel Brandon Text"/>
              </a:defRPr>
            </a:lvl1pPr>
          </a:lstStyle>
          <a:p>
            <a:pPr/>
            <a:r>
              <a:t>ĐỔI MÀU KHỐI</a:t>
            </a:r>
          </a:p>
        </p:txBody>
      </p:sp>
      <p:pic>
        <p:nvPicPr>
          <p:cNvPr id="609" name="Hình ảnh" descr="Hình ảnh"/>
          <p:cNvPicPr>
            <a:picLocks noChangeAspect="1"/>
          </p:cNvPicPr>
          <p:nvPr/>
        </p:nvPicPr>
        <p:blipFill>
          <a:blip r:embed="rId2">
            <a:extLst/>
          </a:blip>
          <a:srcRect l="0" t="0" r="0" b="77867"/>
          <a:stretch>
            <a:fillRect/>
          </a:stretch>
        </p:blipFill>
        <p:spPr>
          <a:xfrm>
            <a:off x="2728467" y="5533144"/>
            <a:ext cx="19459149" cy="5339126"/>
          </a:xfrm>
          <a:prstGeom prst="rect">
            <a:avLst/>
          </a:prstGeom>
          <a:ln w="12700">
            <a:miter lim="400000"/>
          </a:ln>
        </p:spPr>
      </p:pic>
      <p:sp>
        <p:nvSpPr>
          <p:cNvPr id="610" name="Đường"/>
          <p:cNvSpPr/>
          <p:nvPr/>
        </p:nvSpPr>
        <p:spPr>
          <a:xfrm>
            <a:off x="2942092" y="2754630"/>
            <a:ext cx="4330056" cy="1"/>
          </a:xfrm>
          <a:prstGeom prst="line">
            <a:avLst/>
          </a:prstGeom>
          <a:ln w="76200">
            <a:solidFill>
              <a:srgbClr val="000000"/>
            </a:solidFill>
            <a:miter/>
          </a:ln>
        </p:spPr>
        <p:txBody>
          <a:bodyPr lIns="38100" tIns="38100" rIns="38100" bIns="38100" anchor="ctr"/>
          <a:lstStyle/>
          <a:p>
            <a:pPr>
              <a:defRPr>
                <a:solidFill>
                  <a:srgbClr val="FDFCFF"/>
                </a:solidFill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dissolve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Hình chữ nhật"/>
          <p:cNvSpPr/>
          <p:nvPr/>
        </p:nvSpPr>
        <p:spPr>
          <a:xfrm>
            <a:off x="7460233" y="2048510"/>
            <a:ext cx="6682899" cy="1070560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/>
          </a:p>
        </p:txBody>
      </p:sp>
      <p:pic>
        <p:nvPicPr>
          <p:cNvPr id="613" name="Hình ảnh" descr="Hình ảnh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968593" y="7535465"/>
            <a:ext cx="12446814" cy="3510641"/>
          </a:xfrm>
          <a:prstGeom prst="rect">
            <a:avLst/>
          </a:prstGeom>
          <a:ln w="12700">
            <a:miter lim="400000"/>
          </a:ln>
        </p:spPr>
      </p:pic>
      <p:sp>
        <p:nvSpPr>
          <p:cNvPr id="614" name="HIGH SCORE &amp; NEW GAME"/>
          <p:cNvSpPr txBox="1"/>
          <p:nvPr/>
        </p:nvSpPr>
        <p:spPr>
          <a:xfrm>
            <a:off x="2817827" y="4197627"/>
            <a:ext cx="15967711" cy="1856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0000">
                <a:latin typeface="iCiel Brandon Text"/>
                <a:ea typeface="iCiel Brandon Text"/>
                <a:cs typeface="iCiel Brandon Text"/>
                <a:sym typeface="iCiel Brandon Text"/>
              </a:defRPr>
            </a:lvl1pPr>
          </a:lstStyle>
          <a:p>
            <a:pPr/>
            <a:r>
              <a:t>HIGH SCORE &amp; NEW GAME</a:t>
            </a:r>
          </a:p>
        </p:txBody>
      </p:sp>
      <p:sp>
        <p:nvSpPr>
          <p:cNvPr id="615" name="XÂY DỰNG PHẦN MỀM"/>
          <p:cNvSpPr txBox="1"/>
          <p:nvPr/>
        </p:nvSpPr>
        <p:spPr>
          <a:xfrm>
            <a:off x="2728467" y="1380490"/>
            <a:ext cx="9463533" cy="1336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7000">
                <a:latin typeface="iCiel Brandon Text"/>
                <a:ea typeface="iCiel Brandon Text"/>
                <a:cs typeface="iCiel Brandon Text"/>
                <a:sym typeface="iCiel Brandon Text"/>
              </a:defRPr>
            </a:lvl1pPr>
          </a:lstStyle>
          <a:p>
            <a:pPr/>
            <a:r>
              <a:t>XÂY DỰNG PHẦN MỀM</a:t>
            </a:r>
          </a:p>
        </p:txBody>
      </p:sp>
      <p:sp>
        <p:nvSpPr>
          <p:cNvPr id="616" name="Đường"/>
          <p:cNvSpPr/>
          <p:nvPr/>
        </p:nvSpPr>
        <p:spPr>
          <a:xfrm>
            <a:off x="2942092" y="2754630"/>
            <a:ext cx="4330056" cy="1"/>
          </a:xfrm>
          <a:prstGeom prst="line">
            <a:avLst/>
          </a:prstGeom>
          <a:ln w="76200">
            <a:solidFill>
              <a:srgbClr val="000000"/>
            </a:solidFill>
            <a:miter/>
          </a:ln>
        </p:spPr>
        <p:txBody>
          <a:bodyPr lIns="38100" tIns="38100" rIns="38100" bIns="38100" anchor="ctr"/>
          <a:lstStyle/>
          <a:p>
            <a:pPr>
              <a:defRPr>
                <a:solidFill>
                  <a:srgbClr val="FDFCFF"/>
                </a:solidFill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dissolve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Hình chữ nhật"/>
          <p:cNvSpPr/>
          <p:nvPr/>
        </p:nvSpPr>
        <p:spPr>
          <a:xfrm>
            <a:off x="7460233" y="2048510"/>
            <a:ext cx="6682899" cy="1070560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/>
          </a:p>
        </p:txBody>
      </p:sp>
      <p:pic>
        <p:nvPicPr>
          <p:cNvPr id="619" name="Hình ảnh" descr="Hình ảnh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599334" y="2015075"/>
            <a:ext cx="7345241" cy="2071736"/>
          </a:xfrm>
          <a:prstGeom prst="rect">
            <a:avLst/>
          </a:prstGeom>
          <a:ln w="12700">
            <a:miter lim="400000"/>
          </a:ln>
        </p:spPr>
      </p:pic>
      <p:sp>
        <p:nvSpPr>
          <p:cNvPr id="620" name="XÂY DỰNG PHẦN MỀM"/>
          <p:cNvSpPr txBox="1"/>
          <p:nvPr/>
        </p:nvSpPr>
        <p:spPr>
          <a:xfrm>
            <a:off x="2728467" y="1380490"/>
            <a:ext cx="9463533" cy="1336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7000">
                <a:latin typeface="iCiel Brandon Text"/>
                <a:ea typeface="iCiel Brandon Text"/>
                <a:cs typeface="iCiel Brandon Text"/>
                <a:sym typeface="iCiel Brandon Text"/>
              </a:defRPr>
            </a:lvl1pPr>
          </a:lstStyle>
          <a:p>
            <a:pPr/>
            <a:r>
              <a:t>XÂY DỰNG PHẦN MỀM</a:t>
            </a:r>
          </a:p>
        </p:txBody>
      </p:sp>
      <p:sp>
        <p:nvSpPr>
          <p:cNvPr id="621" name="HIGH SCORE &amp; NEW GAME"/>
          <p:cNvSpPr txBox="1"/>
          <p:nvPr/>
        </p:nvSpPr>
        <p:spPr>
          <a:xfrm>
            <a:off x="2728467" y="3119069"/>
            <a:ext cx="8035926" cy="967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5000">
                <a:latin typeface="iCiel Brandon Text"/>
                <a:ea typeface="iCiel Brandon Text"/>
                <a:cs typeface="iCiel Brandon Text"/>
                <a:sym typeface="iCiel Brandon Text"/>
              </a:defRPr>
            </a:lvl1pPr>
          </a:lstStyle>
          <a:p>
            <a:pPr/>
            <a:r>
              <a:t>HIGH SCORE &amp; NEW GAME</a:t>
            </a:r>
          </a:p>
        </p:txBody>
      </p:sp>
      <p:pic>
        <p:nvPicPr>
          <p:cNvPr id="622" name="Hình ảnh" descr="Hình ảnh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728467" y="4244649"/>
            <a:ext cx="13452590" cy="9106369"/>
          </a:xfrm>
          <a:prstGeom prst="rect">
            <a:avLst/>
          </a:prstGeom>
          <a:ln w="12700">
            <a:miter lim="400000"/>
          </a:ln>
        </p:spPr>
      </p:pic>
      <p:sp>
        <p:nvSpPr>
          <p:cNvPr id="623" name="Đường"/>
          <p:cNvSpPr/>
          <p:nvPr/>
        </p:nvSpPr>
        <p:spPr>
          <a:xfrm>
            <a:off x="2942092" y="2754630"/>
            <a:ext cx="4330056" cy="1"/>
          </a:xfrm>
          <a:prstGeom prst="line">
            <a:avLst/>
          </a:prstGeom>
          <a:ln w="76200">
            <a:solidFill>
              <a:srgbClr val="000000"/>
            </a:solidFill>
            <a:miter/>
          </a:ln>
        </p:spPr>
        <p:txBody>
          <a:bodyPr lIns="38100" tIns="38100" rIns="38100" bIns="38100" anchor="ctr"/>
          <a:lstStyle/>
          <a:p>
            <a:pPr>
              <a:defRPr>
                <a:solidFill>
                  <a:srgbClr val="FDFCFF"/>
                </a:solidFill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dissolve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Hình chữ nhật"/>
          <p:cNvSpPr/>
          <p:nvPr/>
        </p:nvSpPr>
        <p:spPr>
          <a:xfrm>
            <a:off x="0" y="-1"/>
            <a:ext cx="9766183" cy="13716001"/>
          </a:xfrm>
          <a:prstGeom prst="rect">
            <a:avLst/>
          </a:prstGeom>
          <a:solidFill>
            <a:srgbClr val="A4ABB5"/>
          </a:solidFill>
          <a:ln w="12700">
            <a:miter lim="400000"/>
          </a:ln>
          <a:effectLst>
            <a:outerShdw sx="100000" sy="100000" kx="0" ky="0" algn="b" rotWithShape="0" blurRad="25400" dist="0" dir="0">
              <a:srgbClr val="000000">
                <a:alpha val="50000"/>
              </a:srgbClr>
            </a:outerShdw>
          </a:effectLst>
        </p:spPr>
        <p:txBody>
          <a:bodyPr lIns="38100" tIns="38100" rIns="38100" bIns="38100" anchor="ctr"/>
          <a:lstStyle/>
          <a:p>
            <a:pPr/>
          </a:p>
        </p:txBody>
      </p:sp>
      <p:pic>
        <p:nvPicPr>
          <p:cNvPr id="125" name="Hình ảnh" descr="Hình ảnh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766182" y="-30559034"/>
            <a:ext cx="7548193" cy="10064258"/>
          </a:xfrm>
          <a:prstGeom prst="rect">
            <a:avLst/>
          </a:prstGeom>
          <a:ln w="12700">
            <a:miter lim="400000"/>
          </a:ln>
        </p:spPr>
      </p:pic>
      <p:pic>
        <p:nvPicPr>
          <p:cNvPr id="126" name="Hình ảnh" descr="Hình ảnh"/>
          <p:cNvPicPr>
            <a:picLocks noChangeAspect="1"/>
          </p:cNvPicPr>
          <p:nvPr/>
        </p:nvPicPr>
        <p:blipFill>
          <a:blip r:embed="rId3">
            <a:extLst/>
          </a:blip>
          <a:srcRect l="3177" t="0" r="6962" b="3063"/>
          <a:stretch>
            <a:fillRect/>
          </a:stretch>
        </p:blipFill>
        <p:spPr>
          <a:xfrm>
            <a:off x="1223331" y="-30559131"/>
            <a:ext cx="7380822" cy="10064253"/>
          </a:xfrm>
          <a:prstGeom prst="rect">
            <a:avLst/>
          </a:prstGeom>
          <a:ln w="12700">
            <a:miter lim="400000"/>
          </a:ln>
        </p:spPr>
      </p:pic>
      <p:sp>
        <p:nvSpPr>
          <p:cNvPr id="127" name="Hình chữ nhật"/>
          <p:cNvSpPr/>
          <p:nvPr/>
        </p:nvSpPr>
        <p:spPr>
          <a:xfrm>
            <a:off x="0" y="1632599"/>
            <a:ext cx="5786045" cy="2677615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/>
          </a:p>
        </p:txBody>
      </p:sp>
      <p:sp>
        <p:nvSpPr>
          <p:cNvPr id="128" name="2048"/>
          <p:cNvSpPr txBox="1"/>
          <p:nvPr/>
        </p:nvSpPr>
        <p:spPr>
          <a:xfrm>
            <a:off x="1764073" y="0"/>
            <a:ext cx="6299201" cy="362204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27000" dist="157313" dir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0000">
                <a:latin typeface="iCiel Brandon Text"/>
                <a:ea typeface="iCiel Brandon Text"/>
                <a:cs typeface="iCiel Brandon Text"/>
                <a:sym typeface="iCiel Brandon Text"/>
              </a:defRPr>
            </a:lvl1pPr>
          </a:lstStyle>
          <a:p>
            <a:pPr/>
            <a:r>
              <a:t>2048</a:t>
            </a:r>
          </a:p>
        </p:txBody>
      </p:sp>
      <p:sp>
        <p:nvSpPr>
          <p:cNvPr id="129" name="Ho Chi Minh City…"/>
          <p:cNvSpPr txBox="1"/>
          <p:nvPr/>
        </p:nvSpPr>
        <p:spPr>
          <a:xfrm>
            <a:off x="384345" y="4580384"/>
            <a:ext cx="9058657" cy="151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sz="4000">
                <a:latin typeface="iCiel Brandon Text"/>
                <a:ea typeface="iCiel Brandon Text"/>
                <a:cs typeface="iCiel Brandon Text"/>
                <a:sym typeface="iCiel Brandon Text"/>
              </a:defRPr>
            </a:pPr>
            <a:r>
              <a:t>Ho Chi Minh City</a:t>
            </a:r>
          </a:p>
          <a:p>
            <a:pPr algn="ctr">
              <a:defRPr sz="4000">
                <a:latin typeface="iCiel Brandon Text"/>
                <a:ea typeface="iCiel Brandon Text"/>
                <a:cs typeface="iCiel Brandon Text"/>
                <a:sym typeface="iCiel Brandon Text"/>
              </a:defRPr>
            </a:pPr>
            <a:r>
              <a:t>University Of Technology And Education</a:t>
            </a:r>
          </a:p>
        </p:txBody>
      </p:sp>
      <p:sp>
        <p:nvSpPr>
          <p:cNvPr id="130" name="Nguyen Q. Long"/>
          <p:cNvSpPr txBox="1"/>
          <p:nvPr/>
        </p:nvSpPr>
        <p:spPr>
          <a:xfrm>
            <a:off x="5948562" y="7964227"/>
            <a:ext cx="3708909" cy="802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4000">
                <a:latin typeface="iCiel Brandon Text"/>
                <a:ea typeface="iCiel Brandon Text"/>
                <a:cs typeface="iCiel Brandon Text"/>
                <a:sym typeface="iCiel Brandon Text"/>
              </a:defRPr>
            </a:lvl1pPr>
          </a:lstStyle>
          <a:p>
            <a:pPr/>
            <a:r>
              <a:t>Nguyen Q. Long</a:t>
            </a:r>
          </a:p>
        </p:txBody>
      </p:sp>
      <p:sp>
        <p:nvSpPr>
          <p:cNvPr id="131" name="Nguyen N. Hao"/>
          <p:cNvSpPr txBox="1"/>
          <p:nvPr/>
        </p:nvSpPr>
        <p:spPr>
          <a:xfrm>
            <a:off x="6165986" y="8766867"/>
            <a:ext cx="3491485" cy="802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4000">
                <a:latin typeface="iCiel Brandon Text"/>
                <a:ea typeface="iCiel Brandon Text"/>
                <a:cs typeface="iCiel Brandon Text"/>
                <a:sym typeface="iCiel Brandon Text"/>
              </a:defRPr>
            </a:lvl1pPr>
          </a:lstStyle>
          <a:p>
            <a:pPr/>
            <a:r>
              <a:t>Nguyen N. Hao</a:t>
            </a:r>
          </a:p>
        </p:txBody>
      </p:sp>
      <p:sp>
        <p:nvSpPr>
          <p:cNvPr id="132" name="Faculty Of High Quality Training"/>
          <p:cNvSpPr txBox="1"/>
          <p:nvPr/>
        </p:nvSpPr>
        <p:spPr>
          <a:xfrm>
            <a:off x="1259527" y="6094224"/>
            <a:ext cx="7247129" cy="802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4000">
                <a:latin typeface="iCiel Brandon Text"/>
                <a:ea typeface="iCiel Brandon Text"/>
                <a:cs typeface="iCiel Brandon Text"/>
                <a:sym typeface="iCiel Brandon Text"/>
              </a:defRPr>
            </a:lvl1pPr>
          </a:lstStyle>
          <a:p>
            <a:pPr/>
            <a:r>
              <a:t>Faculty Of High Quality Training</a:t>
            </a:r>
          </a:p>
        </p:txBody>
      </p:sp>
      <p:pic>
        <p:nvPicPr>
          <p:cNvPr id="133" name="Hình ảnh" descr="Hình ảnh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-15613892" y="7384168"/>
            <a:ext cx="1160118" cy="116011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dissolve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Hình chữ nhật"/>
          <p:cNvSpPr/>
          <p:nvPr/>
        </p:nvSpPr>
        <p:spPr>
          <a:xfrm>
            <a:off x="7460233" y="2048510"/>
            <a:ext cx="6682899" cy="1070560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/>
          </a:p>
        </p:txBody>
      </p:sp>
      <p:sp>
        <p:nvSpPr>
          <p:cNvPr id="626" name="XÂY DỰNG PHẦN MỀM"/>
          <p:cNvSpPr txBox="1"/>
          <p:nvPr/>
        </p:nvSpPr>
        <p:spPr>
          <a:xfrm>
            <a:off x="2728467" y="1380490"/>
            <a:ext cx="9463533" cy="1336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7000">
                <a:latin typeface="iCiel Brandon Text"/>
                <a:ea typeface="iCiel Brandon Text"/>
                <a:cs typeface="iCiel Brandon Text"/>
                <a:sym typeface="iCiel Brandon Text"/>
              </a:defRPr>
            </a:lvl1pPr>
          </a:lstStyle>
          <a:p>
            <a:pPr/>
            <a:r>
              <a:t>XÂY DỰNG PHẦN MỀM</a:t>
            </a:r>
          </a:p>
        </p:txBody>
      </p:sp>
      <p:sp>
        <p:nvSpPr>
          <p:cNvPr id="627" name="UNDO"/>
          <p:cNvSpPr txBox="1"/>
          <p:nvPr/>
        </p:nvSpPr>
        <p:spPr>
          <a:xfrm>
            <a:off x="6867222" y="6015834"/>
            <a:ext cx="3934461" cy="1856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0000">
                <a:latin typeface="iCiel Brandon Text"/>
                <a:ea typeface="iCiel Brandon Text"/>
                <a:cs typeface="iCiel Brandon Text"/>
                <a:sym typeface="iCiel Brandon Text"/>
              </a:defRPr>
            </a:lvl1pPr>
          </a:lstStyle>
          <a:p>
            <a:pPr/>
            <a:r>
              <a:t>UNDO</a:t>
            </a:r>
          </a:p>
        </p:txBody>
      </p:sp>
      <p:grpSp>
        <p:nvGrpSpPr>
          <p:cNvPr id="630" name="Nhóm"/>
          <p:cNvGrpSpPr/>
          <p:nvPr/>
        </p:nvGrpSpPr>
        <p:grpSpPr>
          <a:xfrm>
            <a:off x="14677186" y="1906933"/>
            <a:ext cx="2048563" cy="1353715"/>
            <a:chOff x="0" y="0"/>
            <a:chExt cx="2048562" cy="1353713"/>
          </a:xfrm>
        </p:grpSpPr>
        <p:sp>
          <p:nvSpPr>
            <p:cNvPr id="628" name="Hình chữ nhật Góc tròn"/>
            <p:cNvSpPr/>
            <p:nvPr/>
          </p:nvSpPr>
          <p:spPr>
            <a:xfrm>
              <a:off x="0" y="0"/>
              <a:ext cx="2048563" cy="1353714"/>
            </a:xfrm>
            <a:prstGeom prst="roundRect">
              <a:avLst>
                <a:gd name="adj" fmla="val 22004"/>
              </a:avLst>
            </a:prstGeom>
            <a:solidFill>
              <a:srgbClr val="535353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266700" dist="84130" dir="0">
                <a:srgbClr val="000000">
                  <a:alpha val="50000"/>
                </a:srgbClr>
              </a:outerShdw>
            </a:effectLst>
          </p:spPr>
          <p:txBody>
            <a:bodyPr wrap="square" lIns="38100" tIns="38100" rIns="38100" bIns="38100" numCol="1" anchor="ctr">
              <a:noAutofit/>
            </a:bodyPr>
            <a:lstStyle/>
            <a:p>
              <a:pPr/>
            </a:p>
          </p:txBody>
        </p:sp>
        <p:sp>
          <p:nvSpPr>
            <p:cNvPr id="629" name="Hình"/>
            <p:cNvSpPr/>
            <p:nvPr/>
          </p:nvSpPr>
          <p:spPr>
            <a:xfrm>
              <a:off x="356537" y="300421"/>
              <a:ext cx="1335486" cy="7528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8223" y="0"/>
                  </a:moveTo>
                  <a:lnTo>
                    <a:pt x="0" y="10737"/>
                  </a:lnTo>
                  <a:lnTo>
                    <a:pt x="8223" y="21486"/>
                  </a:lnTo>
                  <a:lnTo>
                    <a:pt x="8223" y="15429"/>
                  </a:lnTo>
                  <a:cubicBezTo>
                    <a:pt x="8267" y="15427"/>
                    <a:pt x="8313" y="15417"/>
                    <a:pt x="8358" y="15417"/>
                  </a:cubicBezTo>
                  <a:cubicBezTo>
                    <a:pt x="11247" y="15417"/>
                    <a:pt x="13793" y="17860"/>
                    <a:pt x="15451" y="21600"/>
                  </a:cubicBezTo>
                  <a:lnTo>
                    <a:pt x="21600" y="21600"/>
                  </a:lnTo>
                  <a:cubicBezTo>
                    <a:pt x="19424" y="12439"/>
                    <a:pt x="14313" y="6012"/>
                    <a:pt x="8358" y="6012"/>
                  </a:cubicBezTo>
                  <a:cubicBezTo>
                    <a:pt x="8313" y="6012"/>
                    <a:pt x="8268" y="6011"/>
                    <a:pt x="8223" y="6012"/>
                  </a:cubicBezTo>
                  <a:lnTo>
                    <a:pt x="8223" y="0"/>
                  </a:lnTo>
                  <a:close/>
                </a:path>
              </a:pathLst>
            </a:custGeom>
            <a:solidFill>
              <a:srgbClr val="FDFCFF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/>
            </a:p>
          </p:txBody>
        </p:sp>
      </p:grpSp>
      <p:sp>
        <p:nvSpPr>
          <p:cNvPr id="631" name="Đường"/>
          <p:cNvSpPr/>
          <p:nvPr/>
        </p:nvSpPr>
        <p:spPr>
          <a:xfrm>
            <a:off x="2942092" y="2754630"/>
            <a:ext cx="4330056" cy="1"/>
          </a:xfrm>
          <a:prstGeom prst="line">
            <a:avLst/>
          </a:prstGeom>
          <a:ln w="76200">
            <a:solidFill>
              <a:srgbClr val="000000"/>
            </a:solidFill>
            <a:miter/>
          </a:ln>
        </p:spPr>
        <p:txBody>
          <a:bodyPr lIns="38100" tIns="38100" rIns="38100" bIns="38100" anchor="ctr"/>
          <a:lstStyle/>
          <a:p>
            <a:pPr>
              <a:defRPr>
                <a:solidFill>
                  <a:srgbClr val="FDFCFF"/>
                </a:solidFill>
              </a:defRPr>
            </a:pPr>
          </a:p>
        </p:txBody>
      </p:sp>
      <p:pic>
        <p:nvPicPr>
          <p:cNvPr id="632" name="Ảnh chụp Màn hình 2019-11-21 lúc 7.30.42 SA.png" descr="Ảnh chụp Màn hình 2019-11-21 lúc 7.30.42 SA.png"/>
          <p:cNvPicPr>
            <a:picLocks noChangeAspect="1"/>
          </p:cNvPicPr>
          <p:nvPr/>
        </p:nvPicPr>
        <p:blipFill>
          <a:blip r:embed="rId2">
            <a:extLst/>
          </a:blip>
          <a:srcRect l="4426" t="4606" r="7546" b="12511"/>
          <a:stretch>
            <a:fillRect/>
          </a:stretch>
        </p:blipFill>
        <p:spPr>
          <a:xfrm>
            <a:off x="2728467" y="15074187"/>
            <a:ext cx="5696831" cy="7146287"/>
          </a:xfrm>
          <a:prstGeom prst="rect">
            <a:avLst/>
          </a:prstGeom>
          <a:ln w="12700">
            <a:miter lim="400000"/>
          </a:ln>
        </p:spPr>
      </p:pic>
      <p:pic>
        <p:nvPicPr>
          <p:cNvPr id="633" name="Hình ảnh" descr="Hình ảnh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573318" y="15014295"/>
            <a:ext cx="10256299" cy="720602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dissolve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630" grpId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Hình chữ nhật"/>
          <p:cNvSpPr/>
          <p:nvPr/>
        </p:nvSpPr>
        <p:spPr>
          <a:xfrm>
            <a:off x="7460233" y="2048510"/>
            <a:ext cx="6682899" cy="1070560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/>
          </a:p>
        </p:txBody>
      </p:sp>
      <p:sp>
        <p:nvSpPr>
          <p:cNvPr id="636" name="XÂY DỰNG PHẦN MỀM"/>
          <p:cNvSpPr txBox="1"/>
          <p:nvPr/>
        </p:nvSpPr>
        <p:spPr>
          <a:xfrm>
            <a:off x="2728467" y="1380490"/>
            <a:ext cx="9463533" cy="1336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7000">
                <a:latin typeface="iCiel Brandon Text"/>
                <a:ea typeface="iCiel Brandon Text"/>
                <a:cs typeface="iCiel Brandon Text"/>
                <a:sym typeface="iCiel Brandon Text"/>
              </a:defRPr>
            </a:lvl1pPr>
          </a:lstStyle>
          <a:p>
            <a:pPr/>
            <a:r>
              <a:t>XÂY DỰNG PHẦN MỀM</a:t>
            </a:r>
          </a:p>
        </p:txBody>
      </p:sp>
      <p:sp>
        <p:nvSpPr>
          <p:cNvPr id="637" name="UNDO"/>
          <p:cNvSpPr txBox="1"/>
          <p:nvPr/>
        </p:nvSpPr>
        <p:spPr>
          <a:xfrm>
            <a:off x="2728467" y="3260647"/>
            <a:ext cx="3934461" cy="1856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0000">
                <a:latin typeface="iCiel Brandon Text"/>
                <a:ea typeface="iCiel Brandon Text"/>
                <a:cs typeface="iCiel Brandon Text"/>
                <a:sym typeface="iCiel Brandon Text"/>
              </a:defRPr>
            </a:lvl1pPr>
          </a:lstStyle>
          <a:p>
            <a:pPr/>
            <a:r>
              <a:t>UNDO</a:t>
            </a:r>
          </a:p>
        </p:txBody>
      </p:sp>
      <p:grpSp>
        <p:nvGrpSpPr>
          <p:cNvPr id="640" name="Nhóm"/>
          <p:cNvGrpSpPr/>
          <p:nvPr/>
        </p:nvGrpSpPr>
        <p:grpSpPr>
          <a:xfrm>
            <a:off x="14677186" y="1906933"/>
            <a:ext cx="2048563" cy="1353715"/>
            <a:chOff x="0" y="0"/>
            <a:chExt cx="2048562" cy="1353713"/>
          </a:xfrm>
        </p:grpSpPr>
        <p:sp>
          <p:nvSpPr>
            <p:cNvPr id="638" name="Hình chữ nhật Góc tròn"/>
            <p:cNvSpPr/>
            <p:nvPr/>
          </p:nvSpPr>
          <p:spPr>
            <a:xfrm>
              <a:off x="0" y="0"/>
              <a:ext cx="2048563" cy="1353714"/>
            </a:xfrm>
            <a:prstGeom prst="roundRect">
              <a:avLst>
                <a:gd name="adj" fmla="val 22004"/>
              </a:avLst>
            </a:prstGeom>
            <a:solidFill>
              <a:srgbClr val="535353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266700" dist="84130" dir="0">
                <a:srgbClr val="000000">
                  <a:alpha val="50000"/>
                </a:srgbClr>
              </a:outerShdw>
            </a:effectLst>
          </p:spPr>
          <p:txBody>
            <a:bodyPr wrap="square" lIns="38100" tIns="38100" rIns="38100" bIns="38100" numCol="1" anchor="ctr">
              <a:noAutofit/>
            </a:bodyPr>
            <a:lstStyle/>
            <a:p>
              <a:pPr/>
            </a:p>
          </p:txBody>
        </p:sp>
        <p:sp>
          <p:nvSpPr>
            <p:cNvPr id="639" name="Hình"/>
            <p:cNvSpPr/>
            <p:nvPr/>
          </p:nvSpPr>
          <p:spPr>
            <a:xfrm>
              <a:off x="356537" y="300421"/>
              <a:ext cx="1335486" cy="7528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8223" y="0"/>
                  </a:moveTo>
                  <a:lnTo>
                    <a:pt x="0" y="10737"/>
                  </a:lnTo>
                  <a:lnTo>
                    <a:pt x="8223" y="21486"/>
                  </a:lnTo>
                  <a:lnTo>
                    <a:pt x="8223" y="15429"/>
                  </a:lnTo>
                  <a:cubicBezTo>
                    <a:pt x="8267" y="15427"/>
                    <a:pt x="8313" y="15417"/>
                    <a:pt x="8358" y="15417"/>
                  </a:cubicBezTo>
                  <a:cubicBezTo>
                    <a:pt x="11247" y="15417"/>
                    <a:pt x="13793" y="17860"/>
                    <a:pt x="15451" y="21600"/>
                  </a:cubicBezTo>
                  <a:lnTo>
                    <a:pt x="21600" y="21600"/>
                  </a:lnTo>
                  <a:cubicBezTo>
                    <a:pt x="19424" y="12439"/>
                    <a:pt x="14313" y="6012"/>
                    <a:pt x="8358" y="6012"/>
                  </a:cubicBezTo>
                  <a:cubicBezTo>
                    <a:pt x="8313" y="6012"/>
                    <a:pt x="8268" y="6011"/>
                    <a:pt x="8223" y="6012"/>
                  </a:cubicBezTo>
                  <a:lnTo>
                    <a:pt x="8223" y="0"/>
                  </a:lnTo>
                  <a:close/>
                </a:path>
              </a:pathLst>
            </a:custGeom>
            <a:solidFill>
              <a:srgbClr val="FDFCFF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/>
            </a:p>
          </p:txBody>
        </p:sp>
      </p:grpSp>
      <p:sp>
        <p:nvSpPr>
          <p:cNvPr id="641" name="Đường"/>
          <p:cNvSpPr/>
          <p:nvPr/>
        </p:nvSpPr>
        <p:spPr>
          <a:xfrm>
            <a:off x="2942092" y="2754630"/>
            <a:ext cx="4330056" cy="1"/>
          </a:xfrm>
          <a:prstGeom prst="line">
            <a:avLst/>
          </a:prstGeom>
          <a:ln w="76200">
            <a:solidFill>
              <a:srgbClr val="000000"/>
            </a:solidFill>
            <a:miter/>
          </a:ln>
        </p:spPr>
        <p:txBody>
          <a:bodyPr lIns="38100" tIns="38100" rIns="38100" bIns="38100" anchor="ctr"/>
          <a:lstStyle/>
          <a:p>
            <a:pPr>
              <a:defRPr>
                <a:solidFill>
                  <a:srgbClr val="FDFCFF"/>
                </a:solidFill>
              </a:defRPr>
            </a:pPr>
          </a:p>
        </p:txBody>
      </p:sp>
      <p:pic>
        <p:nvPicPr>
          <p:cNvPr id="642" name="Ảnh chụp Màn hình 2019-11-21 lúc 7.30.42 SA.png" descr="Ảnh chụp Màn hình 2019-11-21 lúc 7.30.42 SA.png"/>
          <p:cNvPicPr>
            <a:picLocks noChangeAspect="1"/>
          </p:cNvPicPr>
          <p:nvPr/>
        </p:nvPicPr>
        <p:blipFill>
          <a:blip r:embed="rId2">
            <a:extLst/>
          </a:blip>
          <a:srcRect l="4426" t="4606" r="7546" b="12511"/>
          <a:stretch>
            <a:fillRect/>
          </a:stretch>
        </p:blipFill>
        <p:spPr>
          <a:xfrm>
            <a:off x="2728467" y="5117387"/>
            <a:ext cx="5696831" cy="7146287"/>
          </a:xfrm>
          <a:prstGeom prst="rect">
            <a:avLst/>
          </a:prstGeom>
          <a:ln w="12700">
            <a:miter lim="400000"/>
          </a:ln>
        </p:spPr>
      </p:pic>
      <p:pic>
        <p:nvPicPr>
          <p:cNvPr id="643" name="Hình ảnh" descr="Hình ảnh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573318" y="5057495"/>
            <a:ext cx="10256299" cy="720602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dissolve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Hình chữ nhật"/>
          <p:cNvSpPr/>
          <p:nvPr/>
        </p:nvSpPr>
        <p:spPr>
          <a:xfrm>
            <a:off x="7460233" y="2048510"/>
            <a:ext cx="6682899" cy="1070560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/>
          </a:p>
        </p:txBody>
      </p:sp>
      <p:sp>
        <p:nvSpPr>
          <p:cNvPr id="646" name="XÂY DỰNG PHẦN MỀM"/>
          <p:cNvSpPr txBox="1"/>
          <p:nvPr/>
        </p:nvSpPr>
        <p:spPr>
          <a:xfrm>
            <a:off x="2728467" y="1380490"/>
            <a:ext cx="9463533" cy="1336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7000">
                <a:latin typeface="iCiel Brandon Text"/>
                <a:ea typeface="iCiel Brandon Text"/>
                <a:cs typeface="iCiel Brandon Text"/>
                <a:sym typeface="iCiel Brandon Text"/>
              </a:defRPr>
            </a:lvl1pPr>
          </a:lstStyle>
          <a:p>
            <a:pPr/>
            <a:r>
              <a:t>XÂY DỰNG PHẦN MỀM</a:t>
            </a:r>
          </a:p>
        </p:txBody>
      </p:sp>
      <p:sp>
        <p:nvSpPr>
          <p:cNvPr id="647" name="UNDO"/>
          <p:cNvSpPr txBox="1"/>
          <p:nvPr/>
        </p:nvSpPr>
        <p:spPr>
          <a:xfrm>
            <a:off x="2728467" y="3260647"/>
            <a:ext cx="3934461" cy="1856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0000">
                <a:latin typeface="iCiel Brandon Text"/>
                <a:ea typeface="iCiel Brandon Text"/>
                <a:cs typeface="iCiel Brandon Text"/>
                <a:sym typeface="iCiel Brandon Text"/>
              </a:defRPr>
            </a:lvl1pPr>
          </a:lstStyle>
          <a:p>
            <a:pPr/>
            <a:r>
              <a:t>UNDO</a:t>
            </a:r>
          </a:p>
        </p:txBody>
      </p:sp>
      <p:pic>
        <p:nvPicPr>
          <p:cNvPr id="648" name="Hình ảnh" descr="Hình ảnh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362280" y="6015834"/>
            <a:ext cx="9813819" cy="705289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651" name="Nhóm"/>
          <p:cNvGrpSpPr/>
          <p:nvPr/>
        </p:nvGrpSpPr>
        <p:grpSpPr>
          <a:xfrm>
            <a:off x="14677186" y="1906933"/>
            <a:ext cx="2048563" cy="1353715"/>
            <a:chOff x="0" y="0"/>
            <a:chExt cx="2048562" cy="1353713"/>
          </a:xfrm>
        </p:grpSpPr>
        <p:sp>
          <p:nvSpPr>
            <p:cNvPr id="649" name="Hình chữ nhật Góc tròn"/>
            <p:cNvSpPr/>
            <p:nvPr/>
          </p:nvSpPr>
          <p:spPr>
            <a:xfrm>
              <a:off x="0" y="0"/>
              <a:ext cx="2048563" cy="1353714"/>
            </a:xfrm>
            <a:prstGeom prst="roundRect">
              <a:avLst>
                <a:gd name="adj" fmla="val 22004"/>
              </a:avLst>
            </a:prstGeom>
            <a:solidFill>
              <a:srgbClr val="535353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266700" dist="84130" dir="0">
                <a:srgbClr val="000000">
                  <a:alpha val="50000"/>
                </a:srgbClr>
              </a:outerShdw>
            </a:effectLst>
          </p:spPr>
          <p:txBody>
            <a:bodyPr wrap="square" lIns="38100" tIns="38100" rIns="38100" bIns="38100" numCol="1" anchor="ctr">
              <a:noAutofit/>
            </a:bodyPr>
            <a:lstStyle/>
            <a:p>
              <a:pPr/>
            </a:p>
          </p:txBody>
        </p:sp>
        <p:sp>
          <p:nvSpPr>
            <p:cNvPr id="650" name="Hình"/>
            <p:cNvSpPr/>
            <p:nvPr/>
          </p:nvSpPr>
          <p:spPr>
            <a:xfrm>
              <a:off x="356537" y="300421"/>
              <a:ext cx="1335486" cy="7528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8223" y="0"/>
                  </a:moveTo>
                  <a:lnTo>
                    <a:pt x="0" y="10737"/>
                  </a:lnTo>
                  <a:lnTo>
                    <a:pt x="8223" y="21486"/>
                  </a:lnTo>
                  <a:lnTo>
                    <a:pt x="8223" y="15429"/>
                  </a:lnTo>
                  <a:cubicBezTo>
                    <a:pt x="8267" y="15427"/>
                    <a:pt x="8313" y="15417"/>
                    <a:pt x="8358" y="15417"/>
                  </a:cubicBezTo>
                  <a:cubicBezTo>
                    <a:pt x="11247" y="15417"/>
                    <a:pt x="13793" y="17860"/>
                    <a:pt x="15451" y="21600"/>
                  </a:cubicBezTo>
                  <a:lnTo>
                    <a:pt x="21600" y="21600"/>
                  </a:lnTo>
                  <a:cubicBezTo>
                    <a:pt x="19424" y="12439"/>
                    <a:pt x="14313" y="6012"/>
                    <a:pt x="8358" y="6012"/>
                  </a:cubicBezTo>
                  <a:cubicBezTo>
                    <a:pt x="8313" y="6012"/>
                    <a:pt x="8268" y="6011"/>
                    <a:pt x="8223" y="6012"/>
                  </a:cubicBezTo>
                  <a:lnTo>
                    <a:pt x="8223" y="0"/>
                  </a:lnTo>
                  <a:close/>
                </a:path>
              </a:pathLst>
            </a:custGeom>
            <a:solidFill>
              <a:srgbClr val="FDFCFF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/>
            </a:p>
          </p:txBody>
        </p:sp>
      </p:grpSp>
      <p:sp>
        <p:nvSpPr>
          <p:cNvPr id="652" name="Đường"/>
          <p:cNvSpPr/>
          <p:nvPr/>
        </p:nvSpPr>
        <p:spPr>
          <a:xfrm>
            <a:off x="2942092" y="2754630"/>
            <a:ext cx="4330056" cy="1"/>
          </a:xfrm>
          <a:prstGeom prst="line">
            <a:avLst/>
          </a:prstGeom>
          <a:ln w="76200">
            <a:solidFill>
              <a:srgbClr val="000000"/>
            </a:solidFill>
            <a:miter/>
          </a:ln>
        </p:spPr>
        <p:txBody>
          <a:bodyPr lIns="38100" tIns="38100" rIns="38100" bIns="38100" anchor="ctr"/>
          <a:lstStyle/>
          <a:p>
            <a:pPr>
              <a:defRPr>
                <a:solidFill>
                  <a:srgbClr val="FDFCFF"/>
                </a:solidFill>
              </a:defRPr>
            </a:pPr>
          </a:p>
        </p:txBody>
      </p:sp>
      <p:pic>
        <p:nvPicPr>
          <p:cNvPr id="653" name="Ảnh chụp Màn hình 2019-11-21 lúc 7.30.42 SA.png" descr="Ảnh chụp Màn hình 2019-11-21 lúc 7.30.42 SA.png"/>
          <p:cNvPicPr>
            <a:picLocks noChangeAspect="1"/>
          </p:cNvPicPr>
          <p:nvPr/>
        </p:nvPicPr>
        <p:blipFill>
          <a:blip r:embed="rId3">
            <a:extLst/>
          </a:blip>
          <a:srcRect l="4426" t="4606" r="7546" b="12511"/>
          <a:stretch>
            <a:fillRect/>
          </a:stretch>
        </p:blipFill>
        <p:spPr>
          <a:xfrm>
            <a:off x="2728467" y="15423173"/>
            <a:ext cx="5696831" cy="7146288"/>
          </a:xfrm>
          <a:prstGeom prst="rect">
            <a:avLst/>
          </a:prstGeom>
          <a:ln w="12700">
            <a:miter lim="400000"/>
          </a:ln>
        </p:spPr>
      </p:pic>
      <p:pic>
        <p:nvPicPr>
          <p:cNvPr id="654" name="Hình ảnh" descr="Hình ảnh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573318" y="15393227"/>
            <a:ext cx="10256299" cy="7206024"/>
          </a:xfrm>
          <a:prstGeom prst="rect">
            <a:avLst/>
          </a:prstGeom>
          <a:ln w="12700">
            <a:miter lim="400000"/>
          </a:ln>
        </p:spPr>
      </p:pic>
      <p:pic>
        <p:nvPicPr>
          <p:cNvPr id="655" name="Hình ảnh" descr="Hình ảnh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728467" y="6730225"/>
            <a:ext cx="8489338" cy="5624187"/>
          </a:xfrm>
          <a:prstGeom prst="rect">
            <a:avLst/>
          </a:prstGeom>
          <a:ln w="12700">
            <a:miter lim="400000"/>
          </a:ln>
        </p:spPr>
      </p:pic>
      <p:pic>
        <p:nvPicPr>
          <p:cNvPr id="656" name="Hình ảnh" descr="Hình ảnh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3471543" y="6730224"/>
            <a:ext cx="6508412" cy="5624117"/>
          </a:xfrm>
          <a:prstGeom prst="rect">
            <a:avLst/>
          </a:prstGeom>
          <a:ln w="12700">
            <a:miter lim="400000"/>
          </a:ln>
        </p:spPr>
      </p:pic>
      <p:sp>
        <p:nvSpPr>
          <p:cNvPr id="657" name="Trả về true/false thể hiện Stack có rỗng/đầy hay không"/>
          <p:cNvSpPr txBox="1"/>
          <p:nvPr/>
        </p:nvSpPr>
        <p:spPr>
          <a:xfrm>
            <a:off x="5107120" y="5117387"/>
            <a:ext cx="13629260" cy="891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4500">
                <a:latin typeface="iCiel Brandon Text"/>
                <a:ea typeface="iCiel Brandon Text"/>
                <a:cs typeface="iCiel Brandon Text"/>
                <a:sym typeface="iCiel Brandon Text"/>
              </a:defRPr>
            </a:lvl1pPr>
          </a:lstStyle>
          <a:p>
            <a:pPr/>
            <a:r>
              <a:t>Trả về true/false thể hiện Stack có rỗng/đầy hay không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dissolve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Class="entr" nodeType="afterEffect" presetSubtype="8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655" grpId="1"/>
      <p:bldP build="whole" bldLvl="1" animBg="1" rev="0" advAuto="0" spid="656" grpId="2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Hình chữ nhật"/>
          <p:cNvSpPr/>
          <p:nvPr/>
        </p:nvSpPr>
        <p:spPr>
          <a:xfrm>
            <a:off x="7460233" y="2048510"/>
            <a:ext cx="6682899" cy="1070560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/>
          </a:p>
        </p:txBody>
      </p:sp>
      <p:sp>
        <p:nvSpPr>
          <p:cNvPr id="660" name="XÂY DỰNG PHẦN MỀM"/>
          <p:cNvSpPr txBox="1"/>
          <p:nvPr/>
        </p:nvSpPr>
        <p:spPr>
          <a:xfrm>
            <a:off x="2728467" y="1380490"/>
            <a:ext cx="9463533" cy="1336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7000">
                <a:latin typeface="iCiel Brandon Text"/>
                <a:ea typeface="iCiel Brandon Text"/>
                <a:cs typeface="iCiel Brandon Text"/>
                <a:sym typeface="iCiel Brandon Text"/>
              </a:defRPr>
            </a:lvl1pPr>
          </a:lstStyle>
          <a:p>
            <a:pPr/>
            <a:r>
              <a:t>XÂY DỰNG PHẦN MỀM</a:t>
            </a:r>
          </a:p>
        </p:txBody>
      </p:sp>
      <p:sp>
        <p:nvSpPr>
          <p:cNvPr id="661" name="UNDO"/>
          <p:cNvSpPr txBox="1"/>
          <p:nvPr/>
        </p:nvSpPr>
        <p:spPr>
          <a:xfrm>
            <a:off x="2728467" y="3260647"/>
            <a:ext cx="3934461" cy="1856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0000">
                <a:latin typeface="iCiel Brandon Text"/>
                <a:ea typeface="iCiel Brandon Text"/>
                <a:cs typeface="iCiel Brandon Text"/>
                <a:sym typeface="iCiel Brandon Text"/>
              </a:defRPr>
            </a:lvl1pPr>
          </a:lstStyle>
          <a:p>
            <a:pPr/>
            <a:r>
              <a:t>UNDO</a:t>
            </a:r>
          </a:p>
        </p:txBody>
      </p:sp>
      <p:pic>
        <p:nvPicPr>
          <p:cNvPr id="662" name="Hình ảnh" descr="Hình ảnh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362280" y="6015834"/>
            <a:ext cx="9813819" cy="705289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665" name="Nhóm"/>
          <p:cNvGrpSpPr/>
          <p:nvPr/>
        </p:nvGrpSpPr>
        <p:grpSpPr>
          <a:xfrm>
            <a:off x="14677186" y="1906933"/>
            <a:ext cx="2048563" cy="1353715"/>
            <a:chOff x="0" y="0"/>
            <a:chExt cx="2048562" cy="1353713"/>
          </a:xfrm>
        </p:grpSpPr>
        <p:sp>
          <p:nvSpPr>
            <p:cNvPr id="663" name="Hình chữ nhật Góc tròn"/>
            <p:cNvSpPr/>
            <p:nvPr/>
          </p:nvSpPr>
          <p:spPr>
            <a:xfrm>
              <a:off x="0" y="0"/>
              <a:ext cx="2048563" cy="1353714"/>
            </a:xfrm>
            <a:prstGeom prst="roundRect">
              <a:avLst>
                <a:gd name="adj" fmla="val 22004"/>
              </a:avLst>
            </a:prstGeom>
            <a:solidFill>
              <a:srgbClr val="535353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266700" dist="84130" dir="0">
                <a:srgbClr val="000000">
                  <a:alpha val="50000"/>
                </a:srgbClr>
              </a:outerShdw>
            </a:effectLst>
          </p:spPr>
          <p:txBody>
            <a:bodyPr wrap="square" lIns="38100" tIns="38100" rIns="38100" bIns="38100" numCol="1" anchor="ctr">
              <a:noAutofit/>
            </a:bodyPr>
            <a:lstStyle/>
            <a:p>
              <a:pPr/>
            </a:p>
          </p:txBody>
        </p:sp>
        <p:sp>
          <p:nvSpPr>
            <p:cNvPr id="664" name="Hình"/>
            <p:cNvSpPr/>
            <p:nvPr/>
          </p:nvSpPr>
          <p:spPr>
            <a:xfrm>
              <a:off x="356537" y="300421"/>
              <a:ext cx="1335486" cy="7528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8223" y="0"/>
                  </a:moveTo>
                  <a:lnTo>
                    <a:pt x="0" y="10737"/>
                  </a:lnTo>
                  <a:lnTo>
                    <a:pt x="8223" y="21486"/>
                  </a:lnTo>
                  <a:lnTo>
                    <a:pt x="8223" y="15429"/>
                  </a:lnTo>
                  <a:cubicBezTo>
                    <a:pt x="8267" y="15427"/>
                    <a:pt x="8313" y="15417"/>
                    <a:pt x="8358" y="15417"/>
                  </a:cubicBezTo>
                  <a:cubicBezTo>
                    <a:pt x="11247" y="15417"/>
                    <a:pt x="13793" y="17860"/>
                    <a:pt x="15451" y="21600"/>
                  </a:cubicBezTo>
                  <a:lnTo>
                    <a:pt x="21600" y="21600"/>
                  </a:lnTo>
                  <a:cubicBezTo>
                    <a:pt x="19424" y="12439"/>
                    <a:pt x="14313" y="6012"/>
                    <a:pt x="8358" y="6012"/>
                  </a:cubicBezTo>
                  <a:cubicBezTo>
                    <a:pt x="8313" y="6012"/>
                    <a:pt x="8268" y="6011"/>
                    <a:pt x="8223" y="6012"/>
                  </a:cubicBezTo>
                  <a:lnTo>
                    <a:pt x="8223" y="0"/>
                  </a:lnTo>
                  <a:close/>
                </a:path>
              </a:pathLst>
            </a:custGeom>
            <a:solidFill>
              <a:srgbClr val="FDFCFF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/>
            </a:p>
          </p:txBody>
        </p:sp>
      </p:grpSp>
      <p:sp>
        <p:nvSpPr>
          <p:cNvPr id="666" name="Đường"/>
          <p:cNvSpPr/>
          <p:nvPr/>
        </p:nvSpPr>
        <p:spPr>
          <a:xfrm>
            <a:off x="2942092" y="2754630"/>
            <a:ext cx="4330056" cy="1"/>
          </a:xfrm>
          <a:prstGeom prst="line">
            <a:avLst/>
          </a:prstGeom>
          <a:ln w="76200">
            <a:solidFill>
              <a:srgbClr val="000000"/>
            </a:solidFill>
            <a:miter/>
          </a:ln>
        </p:spPr>
        <p:txBody>
          <a:bodyPr lIns="38100" tIns="38100" rIns="38100" bIns="38100" anchor="ctr"/>
          <a:lstStyle/>
          <a:p>
            <a:pPr>
              <a:defRPr>
                <a:solidFill>
                  <a:srgbClr val="FDFCFF"/>
                </a:solidFill>
              </a:defRPr>
            </a:pPr>
          </a:p>
        </p:txBody>
      </p:sp>
      <p:pic>
        <p:nvPicPr>
          <p:cNvPr id="667" name="Ảnh chụp Màn hình 2019-11-21 lúc 7.30.42 SA.png" descr="Ảnh chụp Màn hình 2019-11-21 lúc 7.30.42 SA.png"/>
          <p:cNvPicPr>
            <a:picLocks noChangeAspect="1"/>
          </p:cNvPicPr>
          <p:nvPr/>
        </p:nvPicPr>
        <p:blipFill>
          <a:blip r:embed="rId3">
            <a:extLst/>
          </a:blip>
          <a:srcRect l="4426" t="4606" r="7546" b="12511"/>
          <a:stretch>
            <a:fillRect/>
          </a:stretch>
        </p:blipFill>
        <p:spPr>
          <a:xfrm>
            <a:off x="2728467" y="15423173"/>
            <a:ext cx="5696831" cy="7146288"/>
          </a:xfrm>
          <a:prstGeom prst="rect">
            <a:avLst/>
          </a:prstGeom>
          <a:ln w="12700">
            <a:miter lim="400000"/>
          </a:ln>
        </p:spPr>
      </p:pic>
      <p:pic>
        <p:nvPicPr>
          <p:cNvPr id="668" name="Hình ảnh" descr="Hình ảnh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573318" y="15393227"/>
            <a:ext cx="10256299" cy="7206024"/>
          </a:xfrm>
          <a:prstGeom prst="rect">
            <a:avLst/>
          </a:prstGeom>
          <a:ln w="12700">
            <a:miter lim="400000"/>
          </a:ln>
        </p:spPr>
      </p:pic>
      <p:pic>
        <p:nvPicPr>
          <p:cNvPr id="669" name="Hình ảnh" descr="Hình ảnh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242713" y="6858000"/>
            <a:ext cx="8330606" cy="3235375"/>
          </a:xfrm>
          <a:prstGeom prst="rect">
            <a:avLst/>
          </a:prstGeom>
          <a:ln w="12700">
            <a:miter lim="400000"/>
          </a:ln>
        </p:spPr>
      </p:pic>
      <p:pic>
        <p:nvPicPr>
          <p:cNvPr id="670" name="Hình ảnh" descr="Hình ảnh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1317381" y="6858000"/>
            <a:ext cx="10256300" cy="5623679"/>
          </a:xfrm>
          <a:prstGeom prst="rect">
            <a:avLst/>
          </a:prstGeom>
          <a:ln w="12700">
            <a:miter lim="400000"/>
          </a:ln>
        </p:spPr>
      </p:pic>
      <p:pic>
        <p:nvPicPr>
          <p:cNvPr id="671" name="Hình ảnh" descr="Hình ảnh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6145125" y="10466282"/>
            <a:ext cx="4428194" cy="2015397"/>
          </a:xfrm>
          <a:prstGeom prst="rect">
            <a:avLst/>
          </a:prstGeom>
          <a:ln w="12700">
            <a:miter lim="400000"/>
          </a:ln>
        </p:spPr>
      </p:pic>
      <p:pic>
        <p:nvPicPr>
          <p:cNvPr id="672" name="Hình ảnh" descr="Hình ảnh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25766565" y="6730225"/>
            <a:ext cx="8489337" cy="5624187"/>
          </a:xfrm>
          <a:prstGeom prst="rect">
            <a:avLst/>
          </a:prstGeom>
          <a:ln w="12700">
            <a:miter lim="400000"/>
          </a:ln>
        </p:spPr>
      </p:pic>
      <p:pic>
        <p:nvPicPr>
          <p:cNvPr id="673" name="Hình ảnh" descr="Hình ảnh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57210641" y="6730224"/>
            <a:ext cx="6508411" cy="5624117"/>
          </a:xfrm>
          <a:prstGeom prst="rect">
            <a:avLst/>
          </a:prstGeom>
          <a:ln w="12700">
            <a:miter lim="400000"/>
          </a:ln>
        </p:spPr>
      </p:pic>
      <p:sp>
        <p:nvSpPr>
          <p:cNvPr id="674" name="Hình vuông"/>
          <p:cNvSpPr/>
          <p:nvPr/>
        </p:nvSpPr>
        <p:spPr>
          <a:xfrm>
            <a:off x="26421057" y="4189017"/>
            <a:ext cx="1844041" cy="1844041"/>
          </a:xfrm>
          <a:prstGeom prst="rect">
            <a:avLst/>
          </a:prstGeom>
          <a:solidFill>
            <a:srgbClr val="535353"/>
          </a:solidFill>
          <a:ln w="12700">
            <a:miter lim="400000"/>
          </a:ln>
          <a:effectLst>
            <a:outerShdw sx="100000" sy="100000" kx="0" ky="0" algn="b" rotWithShape="0" blurRad="76200" dist="46335" dir="5400000">
              <a:srgbClr val="000000">
                <a:alpha val="44128"/>
              </a:srgbClr>
            </a:outerShdw>
          </a:effectLst>
        </p:spPr>
        <p:txBody>
          <a:bodyPr lIns="38100" tIns="38100" rIns="38100" bIns="38100" anchor="ctr"/>
          <a:lstStyle/>
          <a:p>
            <a:pPr>
              <a:defRPr>
                <a:solidFill>
                  <a:srgbClr val="FDFCFF"/>
                </a:solidFill>
              </a:defRPr>
            </a:pPr>
          </a:p>
        </p:txBody>
      </p:sp>
      <p:sp>
        <p:nvSpPr>
          <p:cNvPr id="675" name="Hình vuông"/>
          <p:cNvSpPr/>
          <p:nvPr/>
        </p:nvSpPr>
        <p:spPr>
          <a:xfrm>
            <a:off x="28570528" y="4189017"/>
            <a:ext cx="1844042" cy="1844041"/>
          </a:xfrm>
          <a:prstGeom prst="rect">
            <a:avLst/>
          </a:prstGeom>
          <a:solidFill>
            <a:srgbClr val="535353"/>
          </a:solidFill>
          <a:ln w="12700">
            <a:miter lim="400000"/>
          </a:ln>
          <a:effectLst>
            <a:outerShdw sx="100000" sy="100000" kx="0" ky="0" algn="b" rotWithShape="0" blurRad="76200" dist="46335" dir="5400000">
              <a:srgbClr val="000000">
                <a:alpha val="44128"/>
              </a:srgbClr>
            </a:outerShdw>
          </a:effectLst>
        </p:spPr>
        <p:txBody>
          <a:bodyPr lIns="38100" tIns="38100" rIns="38100" bIns="38100" anchor="ctr"/>
          <a:lstStyle/>
          <a:p>
            <a:pPr>
              <a:defRPr>
                <a:solidFill>
                  <a:srgbClr val="FDFCFF"/>
                </a:solidFill>
              </a:defRPr>
            </a:pPr>
          </a:p>
        </p:txBody>
      </p:sp>
      <p:sp>
        <p:nvSpPr>
          <p:cNvPr id="676" name="Hình vuông"/>
          <p:cNvSpPr/>
          <p:nvPr/>
        </p:nvSpPr>
        <p:spPr>
          <a:xfrm>
            <a:off x="30719997" y="4189017"/>
            <a:ext cx="1844041" cy="1844041"/>
          </a:xfrm>
          <a:prstGeom prst="rect">
            <a:avLst/>
          </a:prstGeom>
          <a:solidFill>
            <a:srgbClr val="535353"/>
          </a:solidFill>
          <a:ln w="12700">
            <a:miter lim="400000"/>
          </a:ln>
          <a:effectLst>
            <a:outerShdw sx="100000" sy="100000" kx="0" ky="0" algn="b" rotWithShape="0" blurRad="76200" dist="46335" dir="5400000">
              <a:srgbClr val="000000">
                <a:alpha val="44128"/>
              </a:srgbClr>
            </a:outerShdw>
          </a:effectLst>
        </p:spPr>
        <p:txBody>
          <a:bodyPr lIns="38100" tIns="38100" rIns="38100" bIns="38100" anchor="ctr"/>
          <a:lstStyle/>
          <a:p>
            <a:pPr>
              <a:defRPr>
                <a:solidFill>
                  <a:srgbClr val="FDFCFF"/>
                </a:solidFill>
              </a:defRPr>
            </a:pPr>
          </a:p>
        </p:txBody>
      </p:sp>
      <p:sp>
        <p:nvSpPr>
          <p:cNvPr id="677" name="Hình vuông"/>
          <p:cNvSpPr/>
          <p:nvPr/>
        </p:nvSpPr>
        <p:spPr>
          <a:xfrm>
            <a:off x="32869469" y="4189017"/>
            <a:ext cx="1844041" cy="1844041"/>
          </a:xfrm>
          <a:prstGeom prst="rect">
            <a:avLst/>
          </a:prstGeom>
          <a:solidFill>
            <a:srgbClr val="535353"/>
          </a:solidFill>
          <a:ln w="12700">
            <a:miter lim="400000"/>
          </a:ln>
          <a:effectLst>
            <a:outerShdw sx="100000" sy="100000" kx="0" ky="0" algn="b" rotWithShape="0" blurRad="76200" dist="46335" dir="5400000">
              <a:srgbClr val="000000">
                <a:alpha val="44128"/>
              </a:srgbClr>
            </a:outerShdw>
          </a:effectLst>
        </p:spPr>
        <p:txBody>
          <a:bodyPr lIns="38100" tIns="38100" rIns="38100" bIns="38100" anchor="ctr"/>
          <a:lstStyle/>
          <a:p>
            <a:pPr>
              <a:defRPr>
                <a:solidFill>
                  <a:srgbClr val="FDFCFF"/>
                </a:solidFill>
              </a:defRPr>
            </a:pPr>
          </a:p>
        </p:txBody>
      </p:sp>
      <p:sp>
        <p:nvSpPr>
          <p:cNvPr id="678" name="Hình vuông"/>
          <p:cNvSpPr/>
          <p:nvPr/>
        </p:nvSpPr>
        <p:spPr>
          <a:xfrm>
            <a:off x="26421057" y="6335317"/>
            <a:ext cx="1844041" cy="1844041"/>
          </a:xfrm>
          <a:prstGeom prst="rect">
            <a:avLst/>
          </a:prstGeom>
          <a:solidFill>
            <a:srgbClr val="535353"/>
          </a:solidFill>
          <a:ln w="12700">
            <a:miter lim="400000"/>
          </a:ln>
          <a:effectLst>
            <a:outerShdw sx="100000" sy="100000" kx="0" ky="0" algn="b" rotWithShape="0" blurRad="76200" dist="46335" dir="5400000">
              <a:srgbClr val="000000">
                <a:alpha val="44128"/>
              </a:srgbClr>
            </a:outerShdw>
          </a:effectLst>
        </p:spPr>
        <p:txBody>
          <a:bodyPr lIns="38100" tIns="38100" rIns="38100" bIns="38100" anchor="ctr"/>
          <a:lstStyle/>
          <a:p>
            <a:pPr>
              <a:defRPr>
                <a:solidFill>
                  <a:srgbClr val="FDFCFF"/>
                </a:solidFill>
              </a:defRPr>
            </a:pPr>
          </a:p>
        </p:txBody>
      </p:sp>
      <p:sp>
        <p:nvSpPr>
          <p:cNvPr id="679" name="Hình vuông"/>
          <p:cNvSpPr/>
          <p:nvPr/>
        </p:nvSpPr>
        <p:spPr>
          <a:xfrm>
            <a:off x="28570528" y="6335317"/>
            <a:ext cx="1844042" cy="1844041"/>
          </a:xfrm>
          <a:prstGeom prst="rect">
            <a:avLst/>
          </a:prstGeom>
          <a:solidFill>
            <a:srgbClr val="535353"/>
          </a:solidFill>
          <a:ln w="12700">
            <a:miter lim="400000"/>
          </a:ln>
          <a:effectLst>
            <a:outerShdw sx="100000" sy="100000" kx="0" ky="0" algn="b" rotWithShape="0" blurRad="76200" dist="46335" dir="5400000">
              <a:srgbClr val="000000">
                <a:alpha val="44128"/>
              </a:srgbClr>
            </a:outerShdw>
          </a:effectLst>
        </p:spPr>
        <p:txBody>
          <a:bodyPr lIns="38100" tIns="38100" rIns="38100" bIns="38100" anchor="ctr"/>
          <a:lstStyle/>
          <a:p>
            <a:pPr>
              <a:defRPr>
                <a:solidFill>
                  <a:srgbClr val="FDFCFF"/>
                </a:solidFill>
              </a:defRPr>
            </a:pPr>
          </a:p>
        </p:txBody>
      </p:sp>
      <p:sp>
        <p:nvSpPr>
          <p:cNvPr id="680" name="Hình vuông"/>
          <p:cNvSpPr/>
          <p:nvPr/>
        </p:nvSpPr>
        <p:spPr>
          <a:xfrm>
            <a:off x="30719997" y="6335317"/>
            <a:ext cx="1844041" cy="1844041"/>
          </a:xfrm>
          <a:prstGeom prst="rect">
            <a:avLst/>
          </a:prstGeom>
          <a:solidFill>
            <a:srgbClr val="535353"/>
          </a:solidFill>
          <a:ln w="12700">
            <a:miter lim="400000"/>
          </a:ln>
          <a:effectLst>
            <a:outerShdw sx="100000" sy="100000" kx="0" ky="0" algn="b" rotWithShape="0" blurRad="76200" dist="46335" dir="5400000">
              <a:srgbClr val="000000">
                <a:alpha val="44128"/>
              </a:srgbClr>
            </a:outerShdw>
          </a:effectLst>
        </p:spPr>
        <p:txBody>
          <a:bodyPr lIns="38100" tIns="38100" rIns="38100" bIns="38100" anchor="ctr"/>
          <a:lstStyle/>
          <a:p>
            <a:pPr>
              <a:defRPr>
                <a:solidFill>
                  <a:srgbClr val="FDFCFF"/>
                </a:solidFill>
              </a:defRPr>
            </a:pPr>
          </a:p>
        </p:txBody>
      </p:sp>
      <p:sp>
        <p:nvSpPr>
          <p:cNvPr id="681" name="Hình vuông"/>
          <p:cNvSpPr/>
          <p:nvPr/>
        </p:nvSpPr>
        <p:spPr>
          <a:xfrm>
            <a:off x="32869469" y="6335317"/>
            <a:ext cx="1844041" cy="1844041"/>
          </a:xfrm>
          <a:prstGeom prst="rect">
            <a:avLst/>
          </a:prstGeom>
          <a:solidFill>
            <a:srgbClr val="535353"/>
          </a:solidFill>
          <a:ln w="12700">
            <a:miter lim="400000"/>
          </a:ln>
          <a:effectLst>
            <a:outerShdw sx="100000" sy="100000" kx="0" ky="0" algn="b" rotWithShape="0" blurRad="76200" dist="46335" dir="5400000">
              <a:srgbClr val="000000">
                <a:alpha val="44128"/>
              </a:srgbClr>
            </a:outerShdw>
          </a:effectLst>
        </p:spPr>
        <p:txBody>
          <a:bodyPr lIns="38100" tIns="38100" rIns="38100" bIns="38100" anchor="ctr"/>
          <a:lstStyle/>
          <a:p>
            <a:pPr>
              <a:defRPr>
                <a:solidFill>
                  <a:srgbClr val="FDFCFF"/>
                </a:solidFill>
              </a:defRPr>
            </a:pPr>
          </a:p>
        </p:txBody>
      </p:sp>
      <p:sp>
        <p:nvSpPr>
          <p:cNvPr id="682" name="Hình vuông"/>
          <p:cNvSpPr/>
          <p:nvPr/>
        </p:nvSpPr>
        <p:spPr>
          <a:xfrm>
            <a:off x="26421057" y="8481616"/>
            <a:ext cx="1844041" cy="1844041"/>
          </a:xfrm>
          <a:prstGeom prst="rect">
            <a:avLst/>
          </a:prstGeom>
          <a:solidFill>
            <a:srgbClr val="535353"/>
          </a:solidFill>
          <a:ln w="12700">
            <a:miter lim="400000"/>
          </a:ln>
          <a:effectLst>
            <a:outerShdw sx="100000" sy="100000" kx="0" ky="0" algn="b" rotWithShape="0" blurRad="76200" dist="46335" dir="5400000">
              <a:srgbClr val="000000">
                <a:alpha val="44128"/>
              </a:srgbClr>
            </a:outerShdw>
          </a:effectLst>
        </p:spPr>
        <p:txBody>
          <a:bodyPr lIns="38100" tIns="38100" rIns="38100" bIns="38100" anchor="ctr"/>
          <a:lstStyle/>
          <a:p>
            <a:pPr>
              <a:defRPr>
                <a:solidFill>
                  <a:srgbClr val="FDFCFF"/>
                </a:solidFill>
              </a:defRPr>
            </a:pPr>
          </a:p>
        </p:txBody>
      </p:sp>
      <p:sp>
        <p:nvSpPr>
          <p:cNvPr id="683" name="Hình vuông"/>
          <p:cNvSpPr/>
          <p:nvPr/>
        </p:nvSpPr>
        <p:spPr>
          <a:xfrm>
            <a:off x="28570528" y="8481616"/>
            <a:ext cx="1844042" cy="1844041"/>
          </a:xfrm>
          <a:prstGeom prst="rect">
            <a:avLst/>
          </a:prstGeom>
          <a:solidFill>
            <a:srgbClr val="535353"/>
          </a:solidFill>
          <a:ln w="12700">
            <a:miter lim="400000"/>
          </a:ln>
          <a:effectLst>
            <a:outerShdw sx="100000" sy="100000" kx="0" ky="0" algn="b" rotWithShape="0" blurRad="76200" dist="46335" dir="5400000">
              <a:srgbClr val="000000">
                <a:alpha val="44128"/>
              </a:srgbClr>
            </a:outerShdw>
          </a:effectLst>
        </p:spPr>
        <p:txBody>
          <a:bodyPr lIns="38100" tIns="38100" rIns="38100" bIns="38100" anchor="ctr"/>
          <a:lstStyle/>
          <a:p>
            <a:pPr>
              <a:defRPr>
                <a:solidFill>
                  <a:srgbClr val="FDFCFF"/>
                </a:solidFill>
              </a:defRPr>
            </a:pPr>
          </a:p>
        </p:txBody>
      </p:sp>
      <p:sp>
        <p:nvSpPr>
          <p:cNvPr id="684" name="Hình vuông"/>
          <p:cNvSpPr/>
          <p:nvPr/>
        </p:nvSpPr>
        <p:spPr>
          <a:xfrm>
            <a:off x="30720000" y="8481616"/>
            <a:ext cx="1844042" cy="1844041"/>
          </a:xfrm>
          <a:prstGeom prst="rect">
            <a:avLst/>
          </a:prstGeom>
          <a:solidFill>
            <a:srgbClr val="535353"/>
          </a:solidFill>
          <a:ln w="12700">
            <a:miter lim="400000"/>
          </a:ln>
          <a:effectLst>
            <a:outerShdw sx="100000" sy="100000" kx="0" ky="0" algn="b" rotWithShape="0" blurRad="76200" dist="46335" dir="5400000">
              <a:srgbClr val="000000">
                <a:alpha val="44128"/>
              </a:srgbClr>
            </a:outerShdw>
          </a:effectLst>
        </p:spPr>
        <p:txBody>
          <a:bodyPr lIns="38100" tIns="38100" rIns="38100" bIns="38100" anchor="ctr"/>
          <a:lstStyle/>
          <a:p>
            <a:pPr>
              <a:defRPr>
                <a:solidFill>
                  <a:srgbClr val="FDFCFF"/>
                </a:solidFill>
              </a:defRPr>
            </a:pPr>
          </a:p>
        </p:txBody>
      </p:sp>
      <p:sp>
        <p:nvSpPr>
          <p:cNvPr id="685" name="Hình vuông"/>
          <p:cNvSpPr/>
          <p:nvPr/>
        </p:nvSpPr>
        <p:spPr>
          <a:xfrm>
            <a:off x="32869469" y="8481616"/>
            <a:ext cx="1844041" cy="1844041"/>
          </a:xfrm>
          <a:prstGeom prst="rect">
            <a:avLst/>
          </a:prstGeom>
          <a:solidFill>
            <a:srgbClr val="535353"/>
          </a:solidFill>
          <a:ln w="12700">
            <a:miter lim="400000"/>
          </a:ln>
          <a:effectLst>
            <a:outerShdw sx="100000" sy="100000" kx="0" ky="0" algn="b" rotWithShape="0" blurRad="76200" dist="46335" dir="5400000">
              <a:srgbClr val="000000">
                <a:alpha val="44128"/>
              </a:srgbClr>
            </a:outerShdw>
          </a:effectLst>
        </p:spPr>
        <p:txBody>
          <a:bodyPr lIns="38100" tIns="38100" rIns="38100" bIns="38100" anchor="ctr"/>
          <a:lstStyle/>
          <a:p>
            <a:pPr>
              <a:defRPr>
                <a:solidFill>
                  <a:srgbClr val="FDFCFF"/>
                </a:solidFill>
              </a:defRPr>
            </a:pPr>
          </a:p>
        </p:txBody>
      </p:sp>
      <p:sp>
        <p:nvSpPr>
          <p:cNvPr id="686" name="Hình vuông"/>
          <p:cNvSpPr/>
          <p:nvPr/>
        </p:nvSpPr>
        <p:spPr>
          <a:xfrm>
            <a:off x="26421057" y="10627916"/>
            <a:ext cx="1844041" cy="1844041"/>
          </a:xfrm>
          <a:prstGeom prst="rect">
            <a:avLst/>
          </a:prstGeom>
          <a:solidFill>
            <a:srgbClr val="535353"/>
          </a:solidFill>
          <a:ln w="12700">
            <a:miter lim="400000"/>
          </a:ln>
          <a:effectLst>
            <a:outerShdw sx="100000" sy="100000" kx="0" ky="0" algn="b" rotWithShape="0" blurRad="76200" dist="46335" dir="5400000">
              <a:srgbClr val="000000">
                <a:alpha val="44128"/>
              </a:srgbClr>
            </a:outerShdw>
          </a:effectLst>
        </p:spPr>
        <p:txBody>
          <a:bodyPr lIns="38100" tIns="38100" rIns="38100" bIns="38100" anchor="ctr"/>
          <a:lstStyle/>
          <a:p>
            <a:pPr>
              <a:defRPr>
                <a:solidFill>
                  <a:srgbClr val="FDFCFF"/>
                </a:solidFill>
              </a:defRPr>
            </a:pPr>
          </a:p>
        </p:txBody>
      </p:sp>
      <p:sp>
        <p:nvSpPr>
          <p:cNvPr id="687" name="Hình vuông"/>
          <p:cNvSpPr/>
          <p:nvPr/>
        </p:nvSpPr>
        <p:spPr>
          <a:xfrm>
            <a:off x="28570528" y="10627916"/>
            <a:ext cx="1844042" cy="1844041"/>
          </a:xfrm>
          <a:prstGeom prst="rect">
            <a:avLst/>
          </a:prstGeom>
          <a:solidFill>
            <a:srgbClr val="535353"/>
          </a:solidFill>
          <a:ln w="12700">
            <a:miter lim="400000"/>
          </a:ln>
          <a:effectLst>
            <a:outerShdw sx="100000" sy="100000" kx="0" ky="0" algn="b" rotWithShape="0" blurRad="76200" dist="46335" dir="5400000">
              <a:srgbClr val="000000">
                <a:alpha val="44128"/>
              </a:srgbClr>
            </a:outerShdw>
          </a:effectLst>
        </p:spPr>
        <p:txBody>
          <a:bodyPr lIns="38100" tIns="38100" rIns="38100" bIns="38100" anchor="ctr"/>
          <a:lstStyle/>
          <a:p>
            <a:pPr>
              <a:defRPr>
                <a:solidFill>
                  <a:srgbClr val="FDFCFF"/>
                </a:solidFill>
              </a:defRPr>
            </a:pPr>
          </a:p>
        </p:txBody>
      </p:sp>
      <p:sp>
        <p:nvSpPr>
          <p:cNvPr id="688" name="Hình vuông"/>
          <p:cNvSpPr/>
          <p:nvPr/>
        </p:nvSpPr>
        <p:spPr>
          <a:xfrm>
            <a:off x="30720000" y="10627916"/>
            <a:ext cx="1844042" cy="1844041"/>
          </a:xfrm>
          <a:prstGeom prst="rect">
            <a:avLst/>
          </a:prstGeom>
          <a:solidFill>
            <a:srgbClr val="535353"/>
          </a:solidFill>
          <a:ln w="12700">
            <a:miter lim="400000"/>
          </a:ln>
          <a:effectLst>
            <a:outerShdw sx="100000" sy="100000" kx="0" ky="0" algn="b" rotWithShape="0" blurRad="76200" dist="46335" dir="5400000">
              <a:srgbClr val="000000">
                <a:alpha val="44128"/>
              </a:srgbClr>
            </a:outerShdw>
          </a:effectLst>
        </p:spPr>
        <p:txBody>
          <a:bodyPr lIns="38100" tIns="38100" rIns="38100" bIns="38100" anchor="ctr"/>
          <a:lstStyle/>
          <a:p>
            <a:pPr>
              <a:defRPr>
                <a:solidFill>
                  <a:srgbClr val="FDFCFF"/>
                </a:solidFill>
              </a:defRPr>
            </a:pPr>
          </a:p>
        </p:txBody>
      </p:sp>
      <p:sp>
        <p:nvSpPr>
          <p:cNvPr id="689" name="Hình vuông"/>
          <p:cNvSpPr/>
          <p:nvPr/>
        </p:nvSpPr>
        <p:spPr>
          <a:xfrm>
            <a:off x="32869469" y="10627916"/>
            <a:ext cx="1844041" cy="1844041"/>
          </a:xfrm>
          <a:prstGeom prst="rect">
            <a:avLst/>
          </a:prstGeom>
          <a:solidFill>
            <a:srgbClr val="535353"/>
          </a:solidFill>
          <a:ln w="12700">
            <a:miter lim="400000"/>
          </a:ln>
          <a:effectLst>
            <a:outerShdw sx="100000" sy="100000" kx="0" ky="0" algn="b" rotWithShape="0" blurRad="76200" dist="46335" dir="5400000">
              <a:srgbClr val="000000">
                <a:alpha val="44128"/>
              </a:srgbClr>
            </a:outerShdw>
          </a:effectLst>
        </p:spPr>
        <p:txBody>
          <a:bodyPr lIns="38100" tIns="38100" rIns="38100" bIns="38100" anchor="ctr"/>
          <a:lstStyle/>
          <a:p>
            <a:pPr>
              <a:defRPr>
                <a:solidFill>
                  <a:srgbClr val="FDFCFF"/>
                </a:solidFill>
              </a:defRPr>
            </a:pPr>
          </a:p>
        </p:txBody>
      </p:sp>
      <p:grpSp>
        <p:nvGrpSpPr>
          <p:cNvPr id="692" name="Nhóm"/>
          <p:cNvGrpSpPr/>
          <p:nvPr/>
        </p:nvGrpSpPr>
        <p:grpSpPr>
          <a:xfrm>
            <a:off x="30719997" y="4189017"/>
            <a:ext cx="1844041" cy="1844041"/>
            <a:chOff x="0" y="0"/>
            <a:chExt cx="1844040" cy="1844040"/>
          </a:xfrm>
        </p:grpSpPr>
        <p:sp>
          <p:nvSpPr>
            <p:cNvPr id="690" name="Hình vuông"/>
            <p:cNvSpPr/>
            <p:nvPr/>
          </p:nvSpPr>
          <p:spPr>
            <a:xfrm>
              <a:off x="0" y="0"/>
              <a:ext cx="1844041" cy="1844041"/>
            </a:xfrm>
            <a:prstGeom prst="rect">
              <a:avLst/>
            </a:prstGeom>
            <a:solidFill>
              <a:srgbClr val="FFFC79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76200" dist="46335" dir="5400000">
                <a:srgbClr val="000000">
                  <a:alpha val="44128"/>
                </a:srgbClr>
              </a:outerShdw>
            </a:effectLst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solidFill>
                    <a:srgbClr val="FDFCFF"/>
                  </a:solidFill>
                </a:defRPr>
              </a:pPr>
            </a:p>
          </p:txBody>
        </p:sp>
        <p:sp>
          <p:nvSpPr>
            <p:cNvPr id="691" name="2"/>
            <p:cNvSpPr txBox="1"/>
            <p:nvPr/>
          </p:nvSpPr>
          <p:spPr>
            <a:xfrm>
              <a:off x="553911" y="82550"/>
              <a:ext cx="736220" cy="16789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9000">
                  <a:latin typeface="iCiel Brandon Text"/>
                  <a:ea typeface="iCiel Brandon Text"/>
                  <a:cs typeface="iCiel Brandon Text"/>
                  <a:sym typeface="iCiel Brandon Text"/>
                </a:defRPr>
              </a:lvl1pPr>
            </a:lstStyle>
            <a:p>
              <a:pPr/>
              <a:r>
                <a:t>2</a:t>
              </a:r>
            </a:p>
          </p:txBody>
        </p:sp>
      </p:grpSp>
      <p:grpSp>
        <p:nvGrpSpPr>
          <p:cNvPr id="695" name="Nhóm"/>
          <p:cNvGrpSpPr/>
          <p:nvPr/>
        </p:nvGrpSpPr>
        <p:grpSpPr>
          <a:xfrm>
            <a:off x="28561081" y="8481616"/>
            <a:ext cx="1844041" cy="1844041"/>
            <a:chOff x="0" y="0"/>
            <a:chExt cx="1844040" cy="1844040"/>
          </a:xfrm>
        </p:grpSpPr>
        <p:sp>
          <p:nvSpPr>
            <p:cNvPr id="693" name="Hình vuông"/>
            <p:cNvSpPr/>
            <p:nvPr/>
          </p:nvSpPr>
          <p:spPr>
            <a:xfrm>
              <a:off x="0" y="0"/>
              <a:ext cx="1844041" cy="1844041"/>
            </a:xfrm>
            <a:prstGeom prst="rect">
              <a:avLst/>
            </a:prstGeom>
            <a:solidFill>
              <a:srgbClr val="FF7E79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76200" dist="46335" dir="5400000">
                <a:srgbClr val="000000">
                  <a:alpha val="44128"/>
                </a:srgbClr>
              </a:outerShdw>
            </a:effectLst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solidFill>
                    <a:srgbClr val="FDFCFF"/>
                  </a:solidFill>
                </a:defRPr>
              </a:pPr>
            </a:p>
          </p:txBody>
        </p:sp>
        <p:sp>
          <p:nvSpPr>
            <p:cNvPr id="694" name="4"/>
            <p:cNvSpPr txBox="1"/>
            <p:nvPr/>
          </p:nvSpPr>
          <p:spPr>
            <a:xfrm>
              <a:off x="553911" y="82550"/>
              <a:ext cx="833375" cy="16789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9000">
                  <a:latin typeface="iCiel Brandon Text"/>
                  <a:ea typeface="iCiel Brandon Text"/>
                  <a:cs typeface="iCiel Brandon Text"/>
                  <a:sym typeface="iCiel Brandon Text"/>
                </a:defRPr>
              </a:lvl1pPr>
            </a:lstStyle>
            <a:p>
              <a:pPr/>
              <a:r>
                <a:t>4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dissolve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Class="entr" nodeType="afterEffect" presetSubtype="8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Class="entr" nodeType="afterEffect" presetSubtype="8" presetID="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670" grpId="2"/>
      <p:bldP build="whole" bldLvl="1" animBg="1" rev="0" advAuto="0" spid="669" grpId="1"/>
      <p:bldP build="whole" bldLvl="1" animBg="1" rev="0" advAuto="0" spid="671" grpId="3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Hình chữ nhật"/>
          <p:cNvSpPr/>
          <p:nvPr/>
        </p:nvSpPr>
        <p:spPr>
          <a:xfrm>
            <a:off x="7460233" y="2048510"/>
            <a:ext cx="6682899" cy="1070560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/>
          </a:p>
        </p:txBody>
      </p:sp>
      <p:sp>
        <p:nvSpPr>
          <p:cNvPr id="698" name="XÂY DỰNG PHẦN MỀM"/>
          <p:cNvSpPr txBox="1"/>
          <p:nvPr/>
        </p:nvSpPr>
        <p:spPr>
          <a:xfrm>
            <a:off x="2728467" y="1380490"/>
            <a:ext cx="9463533" cy="1336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7000">
                <a:latin typeface="iCiel Brandon Text"/>
                <a:ea typeface="iCiel Brandon Text"/>
                <a:cs typeface="iCiel Brandon Text"/>
                <a:sym typeface="iCiel Brandon Text"/>
              </a:defRPr>
            </a:lvl1pPr>
          </a:lstStyle>
          <a:p>
            <a:pPr/>
            <a:r>
              <a:t>XÂY DỰNG PHẦN MỀM</a:t>
            </a:r>
          </a:p>
        </p:txBody>
      </p:sp>
      <p:sp>
        <p:nvSpPr>
          <p:cNvPr id="699" name="UNDO"/>
          <p:cNvSpPr txBox="1"/>
          <p:nvPr/>
        </p:nvSpPr>
        <p:spPr>
          <a:xfrm>
            <a:off x="2728467" y="3260647"/>
            <a:ext cx="3934461" cy="1856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0000">
                <a:latin typeface="iCiel Brandon Text"/>
                <a:ea typeface="iCiel Brandon Text"/>
                <a:cs typeface="iCiel Brandon Text"/>
                <a:sym typeface="iCiel Brandon Text"/>
              </a:defRPr>
            </a:lvl1pPr>
          </a:lstStyle>
          <a:p>
            <a:pPr/>
            <a:r>
              <a:t>UNDO</a:t>
            </a:r>
          </a:p>
        </p:txBody>
      </p:sp>
      <p:grpSp>
        <p:nvGrpSpPr>
          <p:cNvPr id="702" name="Nhóm"/>
          <p:cNvGrpSpPr/>
          <p:nvPr/>
        </p:nvGrpSpPr>
        <p:grpSpPr>
          <a:xfrm>
            <a:off x="14677186" y="1906933"/>
            <a:ext cx="2048563" cy="1353715"/>
            <a:chOff x="0" y="0"/>
            <a:chExt cx="2048562" cy="1353713"/>
          </a:xfrm>
        </p:grpSpPr>
        <p:sp>
          <p:nvSpPr>
            <p:cNvPr id="700" name="Hình chữ nhật Góc tròn"/>
            <p:cNvSpPr/>
            <p:nvPr/>
          </p:nvSpPr>
          <p:spPr>
            <a:xfrm>
              <a:off x="0" y="0"/>
              <a:ext cx="2048563" cy="1353714"/>
            </a:xfrm>
            <a:prstGeom prst="roundRect">
              <a:avLst>
                <a:gd name="adj" fmla="val 22004"/>
              </a:avLst>
            </a:prstGeom>
            <a:solidFill>
              <a:srgbClr val="535353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266700" dist="84130" dir="0">
                <a:srgbClr val="000000">
                  <a:alpha val="50000"/>
                </a:srgbClr>
              </a:outerShdw>
            </a:effectLst>
          </p:spPr>
          <p:txBody>
            <a:bodyPr wrap="square" lIns="38100" tIns="38100" rIns="38100" bIns="38100" numCol="1" anchor="ctr">
              <a:noAutofit/>
            </a:bodyPr>
            <a:lstStyle/>
            <a:p>
              <a:pPr/>
            </a:p>
          </p:txBody>
        </p:sp>
        <p:sp>
          <p:nvSpPr>
            <p:cNvPr id="701" name="Hình"/>
            <p:cNvSpPr/>
            <p:nvPr/>
          </p:nvSpPr>
          <p:spPr>
            <a:xfrm>
              <a:off x="356537" y="300421"/>
              <a:ext cx="1335486" cy="7528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8223" y="0"/>
                  </a:moveTo>
                  <a:lnTo>
                    <a:pt x="0" y="10737"/>
                  </a:lnTo>
                  <a:lnTo>
                    <a:pt x="8223" y="21486"/>
                  </a:lnTo>
                  <a:lnTo>
                    <a:pt x="8223" y="15429"/>
                  </a:lnTo>
                  <a:cubicBezTo>
                    <a:pt x="8267" y="15427"/>
                    <a:pt x="8313" y="15417"/>
                    <a:pt x="8358" y="15417"/>
                  </a:cubicBezTo>
                  <a:cubicBezTo>
                    <a:pt x="11247" y="15417"/>
                    <a:pt x="13793" y="17860"/>
                    <a:pt x="15451" y="21600"/>
                  </a:cubicBezTo>
                  <a:lnTo>
                    <a:pt x="21600" y="21600"/>
                  </a:lnTo>
                  <a:cubicBezTo>
                    <a:pt x="19424" y="12439"/>
                    <a:pt x="14313" y="6012"/>
                    <a:pt x="8358" y="6012"/>
                  </a:cubicBezTo>
                  <a:cubicBezTo>
                    <a:pt x="8313" y="6012"/>
                    <a:pt x="8268" y="6011"/>
                    <a:pt x="8223" y="6012"/>
                  </a:cubicBezTo>
                  <a:lnTo>
                    <a:pt x="8223" y="0"/>
                  </a:lnTo>
                  <a:close/>
                </a:path>
              </a:pathLst>
            </a:custGeom>
            <a:solidFill>
              <a:srgbClr val="FDFCFF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/>
            </a:p>
          </p:txBody>
        </p:sp>
      </p:grpSp>
      <p:sp>
        <p:nvSpPr>
          <p:cNvPr id="703" name="Đường"/>
          <p:cNvSpPr/>
          <p:nvPr/>
        </p:nvSpPr>
        <p:spPr>
          <a:xfrm>
            <a:off x="2942092" y="2754630"/>
            <a:ext cx="4330056" cy="1"/>
          </a:xfrm>
          <a:prstGeom prst="line">
            <a:avLst/>
          </a:prstGeom>
          <a:ln w="76200">
            <a:solidFill>
              <a:srgbClr val="000000"/>
            </a:solidFill>
            <a:miter/>
          </a:ln>
        </p:spPr>
        <p:txBody>
          <a:bodyPr lIns="38100" tIns="38100" rIns="38100" bIns="38100" anchor="ctr"/>
          <a:lstStyle/>
          <a:p>
            <a:pPr>
              <a:defRPr>
                <a:solidFill>
                  <a:srgbClr val="FDFCFF"/>
                </a:solidFill>
              </a:defRPr>
            </a:pPr>
          </a:p>
        </p:txBody>
      </p:sp>
      <p:pic>
        <p:nvPicPr>
          <p:cNvPr id="704" name="Hình ảnh" descr="Hình ảnh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2713" y="16357600"/>
            <a:ext cx="8330606" cy="3235375"/>
          </a:xfrm>
          <a:prstGeom prst="rect">
            <a:avLst/>
          </a:prstGeom>
          <a:ln w="12700">
            <a:miter lim="400000"/>
          </a:ln>
        </p:spPr>
      </p:pic>
      <p:pic>
        <p:nvPicPr>
          <p:cNvPr id="705" name="Hình ảnh" descr="Hình ảnh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317381" y="16357600"/>
            <a:ext cx="10256300" cy="5623679"/>
          </a:xfrm>
          <a:prstGeom prst="rect">
            <a:avLst/>
          </a:prstGeom>
          <a:ln w="12700">
            <a:miter lim="400000"/>
          </a:ln>
        </p:spPr>
      </p:pic>
      <p:pic>
        <p:nvPicPr>
          <p:cNvPr id="706" name="Hình ảnh" descr="Hình ảnh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145125" y="19965882"/>
            <a:ext cx="4428194" cy="2015396"/>
          </a:xfrm>
          <a:prstGeom prst="rect">
            <a:avLst/>
          </a:prstGeom>
          <a:ln w="12700">
            <a:miter lim="400000"/>
          </a:ln>
        </p:spPr>
      </p:pic>
      <p:pic>
        <p:nvPicPr>
          <p:cNvPr id="707" name="Hình ảnh" descr="Hình ảnh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7210641" y="6730224"/>
            <a:ext cx="6508411" cy="5624117"/>
          </a:xfrm>
          <a:prstGeom prst="rect">
            <a:avLst/>
          </a:prstGeom>
          <a:ln w="12700">
            <a:miter lim="400000"/>
          </a:ln>
        </p:spPr>
      </p:pic>
      <p:sp>
        <p:nvSpPr>
          <p:cNvPr id="708" name="Hình vuông"/>
          <p:cNvSpPr/>
          <p:nvPr/>
        </p:nvSpPr>
        <p:spPr>
          <a:xfrm>
            <a:off x="14143130" y="4189017"/>
            <a:ext cx="1844041" cy="1844041"/>
          </a:xfrm>
          <a:prstGeom prst="rect">
            <a:avLst/>
          </a:prstGeom>
          <a:solidFill>
            <a:srgbClr val="535353"/>
          </a:solidFill>
          <a:ln w="12700">
            <a:miter lim="400000"/>
          </a:ln>
          <a:effectLst>
            <a:outerShdw sx="100000" sy="100000" kx="0" ky="0" algn="b" rotWithShape="0" blurRad="76200" dist="46335" dir="5400000">
              <a:srgbClr val="000000">
                <a:alpha val="44128"/>
              </a:srgbClr>
            </a:outerShdw>
          </a:effectLst>
        </p:spPr>
        <p:txBody>
          <a:bodyPr lIns="38100" tIns="38100" rIns="38100" bIns="38100" anchor="ctr"/>
          <a:lstStyle/>
          <a:p>
            <a:pPr>
              <a:defRPr>
                <a:solidFill>
                  <a:srgbClr val="FDFCFF"/>
                </a:solidFill>
              </a:defRPr>
            </a:pPr>
          </a:p>
        </p:txBody>
      </p:sp>
      <p:sp>
        <p:nvSpPr>
          <p:cNvPr id="709" name="Hình vuông"/>
          <p:cNvSpPr/>
          <p:nvPr/>
        </p:nvSpPr>
        <p:spPr>
          <a:xfrm>
            <a:off x="16292602" y="4189017"/>
            <a:ext cx="1844041" cy="1844041"/>
          </a:xfrm>
          <a:prstGeom prst="rect">
            <a:avLst/>
          </a:prstGeom>
          <a:solidFill>
            <a:srgbClr val="535353"/>
          </a:solidFill>
          <a:ln w="12700">
            <a:miter lim="400000"/>
          </a:ln>
          <a:effectLst>
            <a:outerShdw sx="100000" sy="100000" kx="0" ky="0" algn="b" rotWithShape="0" blurRad="76200" dist="46335" dir="5400000">
              <a:srgbClr val="000000">
                <a:alpha val="44128"/>
              </a:srgbClr>
            </a:outerShdw>
          </a:effectLst>
        </p:spPr>
        <p:txBody>
          <a:bodyPr lIns="38100" tIns="38100" rIns="38100" bIns="38100" anchor="ctr"/>
          <a:lstStyle/>
          <a:p>
            <a:pPr>
              <a:defRPr>
                <a:solidFill>
                  <a:srgbClr val="FDFCFF"/>
                </a:solidFill>
              </a:defRPr>
            </a:pPr>
          </a:p>
        </p:txBody>
      </p:sp>
      <p:sp>
        <p:nvSpPr>
          <p:cNvPr id="710" name="Hình vuông"/>
          <p:cNvSpPr/>
          <p:nvPr/>
        </p:nvSpPr>
        <p:spPr>
          <a:xfrm>
            <a:off x="18442072" y="4189017"/>
            <a:ext cx="1844041" cy="1844041"/>
          </a:xfrm>
          <a:prstGeom prst="rect">
            <a:avLst/>
          </a:prstGeom>
          <a:solidFill>
            <a:srgbClr val="535353"/>
          </a:solidFill>
          <a:ln w="12700">
            <a:miter lim="400000"/>
          </a:ln>
          <a:effectLst>
            <a:outerShdw sx="100000" sy="100000" kx="0" ky="0" algn="b" rotWithShape="0" blurRad="76200" dist="46335" dir="5400000">
              <a:srgbClr val="000000">
                <a:alpha val="44128"/>
              </a:srgbClr>
            </a:outerShdw>
          </a:effectLst>
        </p:spPr>
        <p:txBody>
          <a:bodyPr lIns="38100" tIns="38100" rIns="38100" bIns="38100" anchor="ctr"/>
          <a:lstStyle/>
          <a:p>
            <a:pPr>
              <a:defRPr>
                <a:solidFill>
                  <a:srgbClr val="FDFCFF"/>
                </a:solidFill>
              </a:defRPr>
            </a:pPr>
          </a:p>
        </p:txBody>
      </p:sp>
      <p:sp>
        <p:nvSpPr>
          <p:cNvPr id="711" name="Hình vuông"/>
          <p:cNvSpPr/>
          <p:nvPr/>
        </p:nvSpPr>
        <p:spPr>
          <a:xfrm>
            <a:off x="20591544" y="4189017"/>
            <a:ext cx="1844041" cy="1844041"/>
          </a:xfrm>
          <a:prstGeom prst="rect">
            <a:avLst/>
          </a:prstGeom>
          <a:solidFill>
            <a:srgbClr val="535353"/>
          </a:solidFill>
          <a:ln w="12700">
            <a:miter lim="400000"/>
          </a:ln>
          <a:effectLst>
            <a:outerShdw sx="100000" sy="100000" kx="0" ky="0" algn="b" rotWithShape="0" blurRad="76200" dist="46335" dir="5400000">
              <a:srgbClr val="000000">
                <a:alpha val="44128"/>
              </a:srgbClr>
            </a:outerShdw>
          </a:effectLst>
        </p:spPr>
        <p:txBody>
          <a:bodyPr lIns="38100" tIns="38100" rIns="38100" bIns="38100" anchor="ctr"/>
          <a:lstStyle/>
          <a:p>
            <a:pPr>
              <a:defRPr>
                <a:solidFill>
                  <a:srgbClr val="FDFCFF"/>
                </a:solidFill>
              </a:defRPr>
            </a:pPr>
          </a:p>
        </p:txBody>
      </p:sp>
      <p:sp>
        <p:nvSpPr>
          <p:cNvPr id="712" name="Hình vuông"/>
          <p:cNvSpPr/>
          <p:nvPr/>
        </p:nvSpPr>
        <p:spPr>
          <a:xfrm>
            <a:off x="14143130" y="6335317"/>
            <a:ext cx="1844041" cy="1844041"/>
          </a:xfrm>
          <a:prstGeom prst="rect">
            <a:avLst/>
          </a:prstGeom>
          <a:solidFill>
            <a:srgbClr val="535353"/>
          </a:solidFill>
          <a:ln w="12700">
            <a:miter lim="400000"/>
          </a:ln>
          <a:effectLst>
            <a:outerShdw sx="100000" sy="100000" kx="0" ky="0" algn="b" rotWithShape="0" blurRad="76200" dist="46335" dir="5400000">
              <a:srgbClr val="000000">
                <a:alpha val="44128"/>
              </a:srgbClr>
            </a:outerShdw>
          </a:effectLst>
        </p:spPr>
        <p:txBody>
          <a:bodyPr lIns="38100" tIns="38100" rIns="38100" bIns="38100" anchor="ctr"/>
          <a:lstStyle/>
          <a:p>
            <a:pPr>
              <a:defRPr>
                <a:solidFill>
                  <a:srgbClr val="FDFCFF"/>
                </a:solidFill>
              </a:defRPr>
            </a:pPr>
          </a:p>
        </p:txBody>
      </p:sp>
      <p:sp>
        <p:nvSpPr>
          <p:cNvPr id="713" name="Hình vuông"/>
          <p:cNvSpPr/>
          <p:nvPr/>
        </p:nvSpPr>
        <p:spPr>
          <a:xfrm>
            <a:off x="16292602" y="6335317"/>
            <a:ext cx="1844041" cy="1844041"/>
          </a:xfrm>
          <a:prstGeom prst="rect">
            <a:avLst/>
          </a:prstGeom>
          <a:solidFill>
            <a:srgbClr val="535353"/>
          </a:solidFill>
          <a:ln w="12700">
            <a:miter lim="400000"/>
          </a:ln>
          <a:effectLst>
            <a:outerShdw sx="100000" sy="100000" kx="0" ky="0" algn="b" rotWithShape="0" blurRad="76200" dist="46335" dir="5400000">
              <a:srgbClr val="000000">
                <a:alpha val="44128"/>
              </a:srgbClr>
            </a:outerShdw>
          </a:effectLst>
        </p:spPr>
        <p:txBody>
          <a:bodyPr lIns="38100" tIns="38100" rIns="38100" bIns="38100" anchor="ctr"/>
          <a:lstStyle/>
          <a:p>
            <a:pPr>
              <a:defRPr>
                <a:solidFill>
                  <a:srgbClr val="FDFCFF"/>
                </a:solidFill>
              </a:defRPr>
            </a:pPr>
          </a:p>
        </p:txBody>
      </p:sp>
      <p:sp>
        <p:nvSpPr>
          <p:cNvPr id="714" name="Hình vuông"/>
          <p:cNvSpPr/>
          <p:nvPr/>
        </p:nvSpPr>
        <p:spPr>
          <a:xfrm>
            <a:off x="18442072" y="6335317"/>
            <a:ext cx="1844041" cy="1844041"/>
          </a:xfrm>
          <a:prstGeom prst="rect">
            <a:avLst/>
          </a:prstGeom>
          <a:solidFill>
            <a:srgbClr val="535353"/>
          </a:solidFill>
          <a:ln w="12700">
            <a:miter lim="400000"/>
          </a:ln>
          <a:effectLst>
            <a:outerShdw sx="100000" sy="100000" kx="0" ky="0" algn="b" rotWithShape="0" blurRad="76200" dist="46335" dir="5400000">
              <a:srgbClr val="000000">
                <a:alpha val="44128"/>
              </a:srgbClr>
            </a:outerShdw>
          </a:effectLst>
        </p:spPr>
        <p:txBody>
          <a:bodyPr lIns="38100" tIns="38100" rIns="38100" bIns="38100" anchor="ctr"/>
          <a:lstStyle/>
          <a:p>
            <a:pPr>
              <a:defRPr>
                <a:solidFill>
                  <a:srgbClr val="FDFCFF"/>
                </a:solidFill>
              </a:defRPr>
            </a:pPr>
          </a:p>
        </p:txBody>
      </p:sp>
      <p:sp>
        <p:nvSpPr>
          <p:cNvPr id="715" name="Hình vuông"/>
          <p:cNvSpPr/>
          <p:nvPr/>
        </p:nvSpPr>
        <p:spPr>
          <a:xfrm>
            <a:off x="20591544" y="6335317"/>
            <a:ext cx="1844041" cy="1844041"/>
          </a:xfrm>
          <a:prstGeom prst="rect">
            <a:avLst/>
          </a:prstGeom>
          <a:solidFill>
            <a:srgbClr val="535353"/>
          </a:solidFill>
          <a:ln w="12700">
            <a:miter lim="400000"/>
          </a:ln>
          <a:effectLst>
            <a:outerShdw sx="100000" sy="100000" kx="0" ky="0" algn="b" rotWithShape="0" blurRad="76200" dist="46335" dir="5400000">
              <a:srgbClr val="000000">
                <a:alpha val="44128"/>
              </a:srgbClr>
            </a:outerShdw>
          </a:effectLst>
        </p:spPr>
        <p:txBody>
          <a:bodyPr lIns="38100" tIns="38100" rIns="38100" bIns="38100" anchor="ctr"/>
          <a:lstStyle/>
          <a:p>
            <a:pPr>
              <a:defRPr>
                <a:solidFill>
                  <a:srgbClr val="FDFCFF"/>
                </a:solidFill>
              </a:defRPr>
            </a:pPr>
          </a:p>
        </p:txBody>
      </p:sp>
      <p:sp>
        <p:nvSpPr>
          <p:cNvPr id="716" name="Hình vuông"/>
          <p:cNvSpPr/>
          <p:nvPr/>
        </p:nvSpPr>
        <p:spPr>
          <a:xfrm>
            <a:off x="14143130" y="8481616"/>
            <a:ext cx="1844041" cy="1844041"/>
          </a:xfrm>
          <a:prstGeom prst="rect">
            <a:avLst/>
          </a:prstGeom>
          <a:solidFill>
            <a:srgbClr val="535353"/>
          </a:solidFill>
          <a:ln w="12700">
            <a:miter lim="400000"/>
          </a:ln>
          <a:effectLst>
            <a:outerShdw sx="100000" sy="100000" kx="0" ky="0" algn="b" rotWithShape="0" blurRad="76200" dist="46335" dir="5400000">
              <a:srgbClr val="000000">
                <a:alpha val="44128"/>
              </a:srgbClr>
            </a:outerShdw>
          </a:effectLst>
        </p:spPr>
        <p:txBody>
          <a:bodyPr lIns="38100" tIns="38100" rIns="38100" bIns="38100" anchor="ctr"/>
          <a:lstStyle/>
          <a:p>
            <a:pPr>
              <a:defRPr>
                <a:solidFill>
                  <a:srgbClr val="FDFCFF"/>
                </a:solidFill>
              </a:defRPr>
            </a:pPr>
          </a:p>
        </p:txBody>
      </p:sp>
      <p:sp>
        <p:nvSpPr>
          <p:cNvPr id="717" name="Hình vuông"/>
          <p:cNvSpPr/>
          <p:nvPr/>
        </p:nvSpPr>
        <p:spPr>
          <a:xfrm>
            <a:off x="16292602" y="8481616"/>
            <a:ext cx="1844041" cy="1844041"/>
          </a:xfrm>
          <a:prstGeom prst="rect">
            <a:avLst/>
          </a:prstGeom>
          <a:solidFill>
            <a:srgbClr val="535353"/>
          </a:solidFill>
          <a:ln w="12700">
            <a:miter lim="400000"/>
          </a:ln>
          <a:effectLst>
            <a:outerShdw sx="100000" sy="100000" kx="0" ky="0" algn="b" rotWithShape="0" blurRad="76200" dist="46335" dir="5400000">
              <a:srgbClr val="000000">
                <a:alpha val="44128"/>
              </a:srgbClr>
            </a:outerShdw>
          </a:effectLst>
        </p:spPr>
        <p:txBody>
          <a:bodyPr lIns="38100" tIns="38100" rIns="38100" bIns="38100" anchor="ctr"/>
          <a:lstStyle/>
          <a:p>
            <a:pPr>
              <a:defRPr>
                <a:solidFill>
                  <a:srgbClr val="FDFCFF"/>
                </a:solidFill>
              </a:defRPr>
            </a:pPr>
          </a:p>
        </p:txBody>
      </p:sp>
      <p:sp>
        <p:nvSpPr>
          <p:cNvPr id="718" name="Hình vuông"/>
          <p:cNvSpPr/>
          <p:nvPr/>
        </p:nvSpPr>
        <p:spPr>
          <a:xfrm>
            <a:off x="18442074" y="8481616"/>
            <a:ext cx="1844041" cy="1844041"/>
          </a:xfrm>
          <a:prstGeom prst="rect">
            <a:avLst/>
          </a:prstGeom>
          <a:solidFill>
            <a:srgbClr val="535353"/>
          </a:solidFill>
          <a:ln w="12700">
            <a:miter lim="400000"/>
          </a:ln>
          <a:effectLst>
            <a:outerShdw sx="100000" sy="100000" kx="0" ky="0" algn="b" rotWithShape="0" blurRad="76200" dist="46335" dir="5400000">
              <a:srgbClr val="000000">
                <a:alpha val="44128"/>
              </a:srgbClr>
            </a:outerShdw>
          </a:effectLst>
        </p:spPr>
        <p:txBody>
          <a:bodyPr lIns="38100" tIns="38100" rIns="38100" bIns="38100" anchor="ctr"/>
          <a:lstStyle/>
          <a:p>
            <a:pPr>
              <a:defRPr>
                <a:solidFill>
                  <a:srgbClr val="FDFCFF"/>
                </a:solidFill>
              </a:defRPr>
            </a:pPr>
          </a:p>
        </p:txBody>
      </p:sp>
      <p:sp>
        <p:nvSpPr>
          <p:cNvPr id="719" name="Hình vuông"/>
          <p:cNvSpPr/>
          <p:nvPr/>
        </p:nvSpPr>
        <p:spPr>
          <a:xfrm>
            <a:off x="20591544" y="8481616"/>
            <a:ext cx="1844041" cy="1844041"/>
          </a:xfrm>
          <a:prstGeom prst="rect">
            <a:avLst/>
          </a:prstGeom>
          <a:solidFill>
            <a:srgbClr val="535353"/>
          </a:solidFill>
          <a:ln w="12700">
            <a:miter lim="400000"/>
          </a:ln>
          <a:effectLst>
            <a:outerShdw sx="100000" sy="100000" kx="0" ky="0" algn="b" rotWithShape="0" blurRad="76200" dist="46335" dir="5400000">
              <a:srgbClr val="000000">
                <a:alpha val="44128"/>
              </a:srgbClr>
            </a:outerShdw>
          </a:effectLst>
        </p:spPr>
        <p:txBody>
          <a:bodyPr lIns="38100" tIns="38100" rIns="38100" bIns="38100" anchor="ctr"/>
          <a:lstStyle/>
          <a:p>
            <a:pPr>
              <a:defRPr>
                <a:solidFill>
                  <a:srgbClr val="FDFCFF"/>
                </a:solidFill>
              </a:defRPr>
            </a:pPr>
          </a:p>
        </p:txBody>
      </p:sp>
      <p:sp>
        <p:nvSpPr>
          <p:cNvPr id="720" name="Hình vuông"/>
          <p:cNvSpPr/>
          <p:nvPr/>
        </p:nvSpPr>
        <p:spPr>
          <a:xfrm>
            <a:off x="14143130" y="10627916"/>
            <a:ext cx="1844041" cy="1844041"/>
          </a:xfrm>
          <a:prstGeom prst="rect">
            <a:avLst/>
          </a:prstGeom>
          <a:solidFill>
            <a:srgbClr val="535353"/>
          </a:solidFill>
          <a:ln w="12700">
            <a:miter lim="400000"/>
          </a:ln>
          <a:effectLst>
            <a:outerShdw sx="100000" sy="100000" kx="0" ky="0" algn="b" rotWithShape="0" blurRad="76200" dist="46335" dir="5400000">
              <a:srgbClr val="000000">
                <a:alpha val="44128"/>
              </a:srgbClr>
            </a:outerShdw>
          </a:effectLst>
        </p:spPr>
        <p:txBody>
          <a:bodyPr lIns="38100" tIns="38100" rIns="38100" bIns="38100" anchor="ctr"/>
          <a:lstStyle/>
          <a:p>
            <a:pPr>
              <a:defRPr>
                <a:solidFill>
                  <a:srgbClr val="FDFCFF"/>
                </a:solidFill>
              </a:defRPr>
            </a:pPr>
          </a:p>
        </p:txBody>
      </p:sp>
      <p:sp>
        <p:nvSpPr>
          <p:cNvPr id="721" name="Hình vuông"/>
          <p:cNvSpPr/>
          <p:nvPr/>
        </p:nvSpPr>
        <p:spPr>
          <a:xfrm>
            <a:off x="16292602" y="10627916"/>
            <a:ext cx="1844041" cy="1844041"/>
          </a:xfrm>
          <a:prstGeom prst="rect">
            <a:avLst/>
          </a:prstGeom>
          <a:solidFill>
            <a:srgbClr val="535353"/>
          </a:solidFill>
          <a:ln w="12700">
            <a:miter lim="400000"/>
          </a:ln>
          <a:effectLst>
            <a:outerShdw sx="100000" sy="100000" kx="0" ky="0" algn="b" rotWithShape="0" blurRad="76200" dist="46335" dir="5400000">
              <a:srgbClr val="000000">
                <a:alpha val="44128"/>
              </a:srgbClr>
            </a:outerShdw>
          </a:effectLst>
        </p:spPr>
        <p:txBody>
          <a:bodyPr lIns="38100" tIns="38100" rIns="38100" bIns="38100" anchor="ctr"/>
          <a:lstStyle/>
          <a:p>
            <a:pPr>
              <a:defRPr>
                <a:solidFill>
                  <a:srgbClr val="FDFCFF"/>
                </a:solidFill>
              </a:defRPr>
            </a:pPr>
          </a:p>
        </p:txBody>
      </p:sp>
      <p:sp>
        <p:nvSpPr>
          <p:cNvPr id="722" name="Hình vuông"/>
          <p:cNvSpPr/>
          <p:nvPr/>
        </p:nvSpPr>
        <p:spPr>
          <a:xfrm>
            <a:off x="18442074" y="10627916"/>
            <a:ext cx="1844041" cy="1844041"/>
          </a:xfrm>
          <a:prstGeom prst="rect">
            <a:avLst/>
          </a:prstGeom>
          <a:solidFill>
            <a:srgbClr val="535353"/>
          </a:solidFill>
          <a:ln w="12700">
            <a:miter lim="400000"/>
          </a:ln>
          <a:effectLst>
            <a:outerShdw sx="100000" sy="100000" kx="0" ky="0" algn="b" rotWithShape="0" blurRad="76200" dist="46335" dir="5400000">
              <a:srgbClr val="000000">
                <a:alpha val="44128"/>
              </a:srgbClr>
            </a:outerShdw>
          </a:effectLst>
        </p:spPr>
        <p:txBody>
          <a:bodyPr lIns="38100" tIns="38100" rIns="38100" bIns="38100" anchor="ctr"/>
          <a:lstStyle/>
          <a:p>
            <a:pPr>
              <a:defRPr>
                <a:solidFill>
                  <a:srgbClr val="FDFCFF"/>
                </a:solidFill>
              </a:defRPr>
            </a:pPr>
          </a:p>
        </p:txBody>
      </p:sp>
      <p:sp>
        <p:nvSpPr>
          <p:cNvPr id="723" name="Hình vuông"/>
          <p:cNvSpPr/>
          <p:nvPr/>
        </p:nvSpPr>
        <p:spPr>
          <a:xfrm>
            <a:off x="20591544" y="10627916"/>
            <a:ext cx="1844041" cy="1844041"/>
          </a:xfrm>
          <a:prstGeom prst="rect">
            <a:avLst/>
          </a:prstGeom>
          <a:solidFill>
            <a:srgbClr val="535353"/>
          </a:solidFill>
          <a:ln w="12700">
            <a:miter lim="400000"/>
          </a:ln>
          <a:effectLst>
            <a:outerShdw sx="100000" sy="100000" kx="0" ky="0" algn="b" rotWithShape="0" blurRad="76200" dist="46335" dir="5400000">
              <a:srgbClr val="000000">
                <a:alpha val="44128"/>
              </a:srgbClr>
            </a:outerShdw>
          </a:effectLst>
        </p:spPr>
        <p:txBody>
          <a:bodyPr lIns="38100" tIns="38100" rIns="38100" bIns="38100" anchor="ctr"/>
          <a:lstStyle/>
          <a:p>
            <a:pPr>
              <a:defRPr>
                <a:solidFill>
                  <a:srgbClr val="FDFCFF"/>
                </a:solidFill>
              </a:defRPr>
            </a:pPr>
          </a:p>
        </p:txBody>
      </p:sp>
      <p:grpSp>
        <p:nvGrpSpPr>
          <p:cNvPr id="726" name="Nhóm"/>
          <p:cNvGrpSpPr/>
          <p:nvPr/>
        </p:nvGrpSpPr>
        <p:grpSpPr>
          <a:xfrm>
            <a:off x="18442072" y="4189017"/>
            <a:ext cx="1844041" cy="1844041"/>
            <a:chOff x="0" y="0"/>
            <a:chExt cx="1844040" cy="1844040"/>
          </a:xfrm>
        </p:grpSpPr>
        <p:sp>
          <p:nvSpPr>
            <p:cNvPr id="724" name="Hình vuông"/>
            <p:cNvSpPr/>
            <p:nvPr/>
          </p:nvSpPr>
          <p:spPr>
            <a:xfrm>
              <a:off x="0" y="0"/>
              <a:ext cx="1844041" cy="1844041"/>
            </a:xfrm>
            <a:prstGeom prst="rect">
              <a:avLst/>
            </a:prstGeom>
            <a:solidFill>
              <a:srgbClr val="FFFC79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76200" dist="46335" dir="5400000">
                <a:srgbClr val="000000">
                  <a:alpha val="44128"/>
                </a:srgbClr>
              </a:outerShdw>
            </a:effectLst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solidFill>
                    <a:srgbClr val="FDFCFF"/>
                  </a:solidFill>
                </a:defRPr>
              </a:pPr>
            </a:p>
          </p:txBody>
        </p:sp>
        <p:sp>
          <p:nvSpPr>
            <p:cNvPr id="725" name="2"/>
            <p:cNvSpPr txBox="1"/>
            <p:nvPr/>
          </p:nvSpPr>
          <p:spPr>
            <a:xfrm>
              <a:off x="553911" y="82550"/>
              <a:ext cx="736220" cy="16789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9000">
                  <a:latin typeface="iCiel Brandon Text"/>
                  <a:ea typeface="iCiel Brandon Text"/>
                  <a:cs typeface="iCiel Brandon Text"/>
                  <a:sym typeface="iCiel Brandon Text"/>
                </a:defRPr>
              </a:lvl1pPr>
            </a:lstStyle>
            <a:p>
              <a:pPr/>
              <a:r>
                <a:t>2</a:t>
              </a:r>
            </a:p>
          </p:txBody>
        </p:sp>
      </p:grpSp>
      <p:grpSp>
        <p:nvGrpSpPr>
          <p:cNvPr id="729" name="Nhóm"/>
          <p:cNvGrpSpPr/>
          <p:nvPr/>
        </p:nvGrpSpPr>
        <p:grpSpPr>
          <a:xfrm>
            <a:off x="16283154" y="8481616"/>
            <a:ext cx="1844042" cy="1844041"/>
            <a:chOff x="0" y="0"/>
            <a:chExt cx="1844040" cy="1844040"/>
          </a:xfrm>
        </p:grpSpPr>
        <p:sp>
          <p:nvSpPr>
            <p:cNvPr id="727" name="Hình vuông"/>
            <p:cNvSpPr/>
            <p:nvPr/>
          </p:nvSpPr>
          <p:spPr>
            <a:xfrm>
              <a:off x="0" y="0"/>
              <a:ext cx="1844041" cy="1844041"/>
            </a:xfrm>
            <a:prstGeom prst="rect">
              <a:avLst/>
            </a:prstGeom>
            <a:solidFill>
              <a:srgbClr val="FF7E79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76200" dist="46335" dir="5400000">
                <a:srgbClr val="000000">
                  <a:alpha val="44128"/>
                </a:srgbClr>
              </a:outerShdw>
            </a:effectLst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solidFill>
                    <a:srgbClr val="FDFCFF"/>
                  </a:solidFill>
                </a:defRPr>
              </a:pPr>
            </a:p>
          </p:txBody>
        </p:sp>
        <p:sp>
          <p:nvSpPr>
            <p:cNvPr id="728" name="4"/>
            <p:cNvSpPr txBox="1"/>
            <p:nvPr/>
          </p:nvSpPr>
          <p:spPr>
            <a:xfrm>
              <a:off x="553911" y="82550"/>
              <a:ext cx="833375" cy="16789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9000">
                  <a:latin typeface="iCiel Brandon Text"/>
                  <a:ea typeface="iCiel Brandon Text"/>
                  <a:cs typeface="iCiel Brandon Text"/>
                  <a:sym typeface="iCiel Brandon Text"/>
                </a:defRPr>
              </a:lvl1pPr>
            </a:lstStyle>
            <a:p>
              <a:pPr/>
              <a:r>
                <a:t>4</a:t>
              </a:r>
            </a:p>
          </p:txBody>
        </p:sp>
      </p:grpSp>
      <p:graphicFrame>
        <p:nvGraphicFramePr>
          <p:cNvPr id="730" name="Bảng"/>
          <p:cNvGraphicFramePr/>
          <p:nvPr/>
        </p:nvGraphicFramePr>
        <p:xfrm>
          <a:off x="7179585" y="5036379"/>
          <a:ext cx="3622098" cy="1693846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905524"/>
                <a:gridCol w="905524"/>
                <a:gridCol w="905524"/>
                <a:gridCol w="905524"/>
              </a:tblGrid>
              <a:tr h="423461">
                <a:tc>
                  <a:txBody>
                    <a:bodyPr/>
                    <a:lstStyle/>
                    <a:p>
                      <a:pPr algn="ctr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292729"/>
                          </a:solidFill>
                          <a:latin typeface="iCiel Brandon Text"/>
                          <a:ea typeface="iCiel Brandon Text"/>
                          <a:cs typeface="iCiel Brandon Text"/>
                          <a:sym typeface="iCiel Brandon Text"/>
                        </a:rPr>
                        <a:t>0</a:t>
                      </a:r>
                    </a:p>
                  </a:txBody>
                  <a:tcPr marL="0" marR="0" marT="0" marB="0" anchor="ctr" anchorCtr="0" horzOverflow="overflow">
                    <a:lnL w="0">
                      <a:miter lim="400000"/>
                    </a:lnL>
                    <a:lnT w="0"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292729"/>
                          </a:solidFill>
                          <a:latin typeface="iCiel Brandon Text"/>
                          <a:ea typeface="iCiel Brandon Text"/>
                          <a:cs typeface="iCiel Brandon Text"/>
                          <a:sym typeface="iCiel Brandon Text"/>
                        </a:rPr>
                        <a:t>0</a:t>
                      </a:r>
                    </a:p>
                  </a:txBody>
                  <a:tcPr marL="0" marR="0" marT="0" marB="0" anchor="ctr" anchorCtr="0" horzOverflow="overflow">
                    <a:lnT w="0"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292729"/>
                          </a:solidFill>
                          <a:latin typeface="iCiel Brandon Text"/>
                          <a:ea typeface="iCiel Brandon Text"/>
                          <a:cs typeface="iCiel Brandon Text"/>
                          <a:sym typeface="iCiel Brandon Text"/>
                        </a:rPr>
                        <a:t>2</a:t>
                      </a:r>
                    </a:p>
                  </a:txBody>
                  <a:tcPr marL="0" marR="0" marT="0" marB="0" anchor="ctr" anchorCtr="0" horzOverflow="overflow">
                    <a:lnT w="0"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292729"/>
                          </a:solidFill>
                          <a:latin typeface="iCiel Brandon Text"/>
                          <a:ea typeface="iCiel Brandon Text"/>
                          <a:cs typeface="iCiel Brandon Text"/>
                          <a:sym typeface="iCiel Brandon Text"/>
                        </a:rPr>
                        <a:t>0</a:t>
                      </a:r>
                    </a:p>
                  </a:txBody>
                  <a:tcPr marL="0" marR="0" marT="0" marB="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</a:tcPr>
                </a:tc>
              </a:tr>
              <a:tr h="423461">
                <a:tc>
                  <a:txBody>
                    <a:bodyPr/>
                    <a:lstStyle/>
                    <a:p>
                      <a:pPr algn="ctr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292729"/>
                          </a:solidFill>
                          <a:latin typeface="iCiel Brandon Text"/>
                          <a:ea typeface="iCiel Brandon Text"/>
                          <a:cs typeface="iCiel Brandon Text"/>
                          <a:sym typeface="iCiel Brandon Text"/>
                        </a:rPr>
                        <a:t>0</a:t>
                      </a:r>
                    </a:p>
                  </a:txBody>
                  <a:tcPr marL="0" marR="0" marT="0" marB="0" anchor="ctr" anchorCtr="0" horzOverflow="overflow">
                    <a:lnL w="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292729"/>
                          </a:solidFill>
                          <a:latin typeface="iCiel Brandon Text"/>
                          <a:ea typeface="iCiel Brandon Text"/>
                          <a:cs typeface="iCiel Brandon Text"/>
                          <a:sym typeface="iCiel Brandon Text"/>
                        </a:rPr>
                        <a:t>0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292729"/>
                          </a:solidFill>
                          <a:latin typeface="iCiel Brandon Text"/>
                          <a:ea typeface="iCiel Brandon Text"/>
                          <a:cs typeface="iCiel Brandon Text"/>
                          <a:sym typeface="iCiel Brandon Text"/>
                        </a:rPr>
                        <a:t>0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292729"/>
                          </a:solidFill>
                          <a:latin typeface="iCiel Brandon Text"/>
                          <a:ea typeface="iCiel Brandon Text"/>
                          <a:cs typeface="iCiel Brandon Text"/>
                          <a:sym typeface="iCiel Brandon Text"/>
                        </a:rPr>
                        <a:t>0</a:t>
                      </a:r>
                    </a:p>
                  </a:txBody>
                  <a:tcPr marL="0" marR="0" marT="0" marB="0" anchor="ctr" anchorCtr="0" horzOverflow="overflow">
                    <a:lnR w="0">
                      <a:miter lim="400000"/>
                    </a:lnR>
                  </a:tcPr>
                </a:tc>
              </a:tr>
              <a:tr h="423461">
                <a:tc>
                  <a:txBody>
                    <a:bodyPr/>
                    <a:lstStyle/>
                    <a:p>
                      <a:pPr algn="ctr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292729"/>
                          </a:solidFill>
                          <a:latin typeface="iCiel Brandon Text"/>
                          <a:ea typeface="iCiel Brandon Text"/>
                          <a:cs typeface="iCiel Brandon Text"/>
                          <a:sym typeface="iCiel Brandon Text"/>
                        </a:rPr>
                        <a:t>0</a:t>
                      </a:r>
                    </a:p>
                  </a:txBody>
                  <a:tcPr marL="0" marR="0" marT="0" marB="0" anchor="ctr" anchorCtr="0" horzOverflow="overflow">
                    <a:lnL w="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292729"/>
                          </a:solidFill>
                          <a:latin typeface="iCiel Brandon Text"/>
                          <a:ea typeface="iCiel Brandon Text"/>
                          <a:cs typeface="iCiel Brandon Text"/>
                          <a:sym typeface="iCiel Brandon Text"/>
                        </a:rPr>
                        <a:t>4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292729"/>
                          </a:solidFill>
                          <a:latin typeface="iCiel Brandon Text"/>
                          <a:ea typeface="iCiel Brandon Text"/>
                          <a:cs typeface="iCiel Brandon Text"/>
                          <a:sym typeface="iCiel Brandon Text"/>
                        </a:rPr>
                        <a:t>0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292729"/>
                          </a:solidFill>
                          <a:latin typeface="iCiel Brandon Text"/>
                          <a:ea typeface="iCiel Brandon Text"/>
                          <a:cs typeface="iCiel Brandon Text"/>
                          <a:sym typeface="iCiel Brandon Text"/>
                        </a:rPr>
                        <a:t>0</a:t>
                      </a:r>
                    </a:p>
                  </a:txBody>
                  <a:tcPr marL="0" marR="0" marT="0" marB="0" anchor="ctr" anchorCtr="0" horzOverflow="overflow">
                    <a:lnR w="0">
                      <a:miter lim="400000"/>
                    </a:lnR>
                  </a:tcPr>
                </a:tc>
              </a:tr>
              <a:tr h="423461">
                <a:tc>
                  <a:txBody>
                    <a:bodyPr/>
                    <a:lstStyle/>
                    <a:p>
                      <a:pPr algn="ctr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292729"/>
                          </a:solidFill>
                          <a:latin typeface="iCiel Brandon Text"/>
                          <a:ea typeface="iCiel Brandon Text"/>
                          <a:cs typeface="iCiel Brandon Text"/>
                          <a:sym typeface="iCiel Brandon Text"/>
                        </a:rPr>
                        <a:t>0</a:t>
                      </a:r>
                    </a:p>
                  </a:txBody>
                  <a:tcPr marL="0" marR="0" marT="0" marB="0" anchor="ctr" anchorCtr="0" horzOverflow="overflow">
                    <a:lnL w="0">
                      <a:miter lim="400000"/>
                    </a:lnL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292729"/>
                          </a:solidFill>
                          <a:latin typeface="iCiel Brandon Text"/>
                          <a:ea typeface="iCiel Brandon Text"/>
                          <a:cs typeface="iCiel Brandon Text"/>
                          <a:sym typeface="iCiel Brandon Text"/>
                        </a:rPr>
                        <a:t>0</a:t>
                      </a:r>
                    </a:p>
                  </a:txBody>
                  <a:tcPr marL="0" marR="0" marT="0" marB="0" anchor="ctr" anchorCtr="0" horzOverflow="overflow"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292729"/>
                          </a:solidFill>
                          <a:latin typeface="iCiel Brandon Text"/>
                          <a:ea typeface="iCiel Brandon Text"/>
                          <a:cs typeface="iCiel Brandon Text"/>
                          <a:sym typeface="iCiel Brandon Text"/>
                        </a:rPr>
                        <a:t>0</a:t>
                      </a:r>
                    </a:p>
                  </a:txBody>
                  <a:tcPr marL="0" marR="0" marT="0" marB="0" anchor="ctr" anchorCtr="0" horzOverflow="overflow"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solidFill>
                            <a:srgbClr val="292729"/>
                          </a:solidFill>
                          <a:latin typeface="iCiel Brandon Text"/>
                          <a:ea typeface="iCiel Brandon Text"/>
                          <a:cs typeface="iCiel Brandon Text"/>
                          <a:sym typeface="iCiel Brandon Text"/>
                        </a:rPr>
                        <a:t>0</a:t>
                      </a:r>
                    </a:p>
                  </a:txBody>
                  <a:tcPr marL="0" marR="0" marT="0" marB="0" anchor="ctr" anchorCtr="0" horzOverflow="overflow">
                    <a:lnR w="0">
                      <a:miter lim="400000"/>
                    </a:lnR>
                    <a:lnB w="0">
                      <a:miter lim="400000"/>
                    </a:lnB>
                  </a:tcPr>
                </a:tc>
              </a:tr>
            </a:tbl>
          </a:graphicData>
        </a:graphic>
      </p:graphicFrame>
      <p:grpSp>
        <p:nvGrpSpPr>
          <p:cNvPr id="733" name="Nhóm"/>
          <p:cNvGrpSpPr/>
          <p:nvPr/>
        </p:nvGrpSpPr>
        <p:grpSpPr>
          <a:xfrm>
            <a:off x="19610023" y="301705"/>
            <a:ext cx="1963044" cy="1353715"/>
            <a:chOff x="0" y="0"/>
            <a:chExt cx="1963043" cy="1353713"/>
          </a:xfrm>
        </p:grpSpPr>
        <p:sp>
          <p:nvSpPr>
            <p:cNvPr id="731" name="Hình chữ nhật Góc tròn"/>
            <p:cNvSpPr/>
            <p:nvPr/>
          </p:nvSpPr>
          <p:spPr>
            <a:xfrm>
              <a:off x="0" y="0"/>
              <a:ext cx="1963044" cy="1353714"/>
            </a:xfrm>
            <a:prstGeom prst="roundRect">
              <a:avLst>
                <a:gd name="adj" fmla="val 15000"/>
              </a:avLst>
            </a:prstGeom>
            <a:solidFill>
              <a:srgbClr val="535353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266700" dist="84130" dir="0">
                <a:srgbClr val="000000">
                  <a:alpha val="50000"/>
                </a:srgbClr>
              </a:outerShdw>
            </a:effectLst>
          </p:spPr>
          <p:txBody>
            <a:bodyPr wrap="square" lIns="38100" tIns="38100" rIns="38100" bIns="38100" numCol="1" anchor="ctr">
              <a:noAutofit/>
            </a:bodyPr>
            <a:lstStyle/>
            <a:p>
              <a:pPr/>
            </a:p>
          </p:txBody>
        </p:sp>
        <p:sp>
          <p:nvSpPr>
            <p:cNvPr id="732" name="Tam giác"/>
            <p:cNvSpPr/>
            <p:nvPr/>
          </p:nvSpPr>
          <p:spPr>
            <a:xfrm>
              <a:off x="634905" y="330239"/>
              <a:ext cx="693235" cy="6932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DFCFF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190500" dist="46119" dir="0">
                <a:srgbClr val="000000">
                  <a:alpha val="50000"/>
                </a:srgbClr>
              </a:outerShdw>
            </a:effectLst>
          </p:spPr>
          <p:txBody>
            <a:bodyPr wrap="square" lIns="38100" tIns="38100" rIns="38100" bIns="38100" numCol="1" anchor="ctr">
              <a:noAutofit/>
            </a:bodyPr>
            <a:lstStyle/>
            <a:p>
              <a:pPr/>
            </a:p>
          </p:txBody>
        </p:sp>
      </p:grpSp>
      <p:grpSp>
        <p:nvGrpSpPr>
          <p:cNvPr id="736" name="Nhóm"/>
          <p:cNvGrpSpPr/>
          <p:nvPr/>
        </p:nvGrpSpPr>
        <p:grpSpPr>
          <a:xfrm>
            <a:off x="17368008" y="1906933"/>
            <a:ext cx="1963044" cy="1353715"/>
            <a:chOff x="0" y="0"/>
            <a:chExt cx="1963043" cy="1353713"/>
          </a:xfrm>
        </p:grpSpPr>
        <p:sp>
          <p:nvSpPr>
            <p:cNvPr id="734" name="Hình chữ nhật Góc tròn"/>
            <p:cNvSpPr/>
            <p:nvPr/>
          </p:nvSpPr>
          <p:spPr>
            <a:xfrm>
              <a:off x="0" y="0"/>
              <a:ext cx="1963044" cy="1353714"/>
            </a:xfrm>
            <a:prstGeom prst="roundRect">
              <a:avLst>
                <a:gd name="adj" fmla="val 15000"/>
              </a:avLst>
            </a:prstGeom>
            <a:solidFill>
              <a:srgbClr val="535353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266700" dist="84130" dir="0">
                <a:srgbClr val="000000">
                  <a:alpha val="50000"/>
                </a:srgbClr>
              </a:outerShdw>
            </a:effectLst>
          </p:spPr>
          <p:txBody>
            <a:bodyPr wrap="square" lIns="38100" tIns="38100" rIns="38100" bIns="38100" numCol="1" anchor="ctr">
              <a:noAutofit/>
            </a:bodyPr>
            <a:lstStyle/>
            <a:p>
              <a:pPr/>
            </a:p>
          </p:txBody>
        </p:sp>
        <p:sp>
          <p:nvSpPr>
            <p:cNvPr id="735" name="Tam giác"/>
            <p:cNvSpPr/>
            <p:nvPr/>
          </p:nvSpPr>
          <p:spPr>
            <a:xfrm rot="16200000">
              <a:off x="634905" y="330239"/>
              <a:ext cx="693235" cy="6932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DFCFF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190500" dist="46119" dir="0">
                <a:srgbClr val="000000">
                  <a:alpha val="50000"/>
                </a:srgbClr>
              </a:outerShdw>
            </a:effectLst>
          </p:spPr>
          <p:txBody>
            <a:bodyPr wrap="square" lIns="38100" tIns="38100" rIns="38100" bIns="38100" numCol="1" anchor="ctr">
              <a:noAutofit/>
            </a:bodyPr>
            <a:lstStyle/>
            <a:p>
              <a:pPr/>
            </a:p>
          </p:txBody>
        </p:sp>
      </p:grpSp>
      <p:grpSp>
        <p:nvGrpSpPr>
          <p:cNvPr id="739" name="Nhóm"/>
          <p:cNvGrpSpPr/>
          <p:nvPr/>
        </p:nvGrpSpPr>
        <p:grpSpPr>
          <a:xfrm>
            <a:off x="21852038" y="1906933"/>
            <a:ext cx="1963045" cy="1353715"/>
            <a:chOff x="0" y="0"/>
            <a:chExt cx="1963043" cy="1353713"/>
          </a:xfrm>
        </p:grpSpPr>
        <p:sp>
          <p:nvSpPr>
            <p:cNvPr id="737" name="Hình chữ nhật Góc tròn"/>
            <p:cNvSpPr/>
            <p:nvPr/>
          </p:nvSpPr>
          <p:spPr>
            <a:xfrm>
              <a:off x="0" y="0"/>
              <a:ext cx="1963044" cy="1353714"/>
            </a:xfrm>
            <a:prstGeom prst="roundRect">
              <a:avLst>
                <a:gd name="adj" fmla="val 15000"/>
              </a:avLst>
            </a:prstGeom>
            <a:solidFill>
              <a:srgbClr val="535353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266700" dist="84130" dir="0">
                <a:srgbClr val="000000">
                  <a:alpha val="50000"/>
                </a:srgbClr>
              </a:outerShdw>
            </a:effectLst>
          </p:spPr>
          <p:txBody>
            <a:bodyPr wrap="square" lIns="38100" tIns="38100" rIns="38100" bIns="38100" numCol="1" anchor="ctr">
              <a:noAutofit/>
            </a:bodyPr>
            <a:lstStyle/>
            <a:p>
              <a:pPr/>
            </a:p>
          </p:txBody>
        </p:sp>
        <p:sp>
          <p:nvSpPr>
            <p:cNvPr id="738" name="Tam giác"/>
            <p:cNvSpPr/>
            <p:nvPr/>
          </p:nvSpPr>
          <p:spPr>
            <a:xfrm rot="5400000">
              <a:off x="634905" y="330239"/>
              <a:ext cx="693235" cy="6932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DFCFF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190500" dist="46119" dir="0">
                <a:srgbClr val="000000">
                  <a:alpha val="50000"/>
                </a:srgbClr>
              </a:outerShdw>
            </a:effectLst>
          </p:spPr>
          <p:txBody>
            <a:bodyPr wrap="square" lIns="38100" tIns="38100" rIns="38100" bIns="38100" numCol="1" anchor="ctr">
              <a:noAutofit/>
            </a:bodyPr>
            <a:lstStyle/>
            <a:p>
              <a:pPr/>
            </a:p>
          </p:txBody>
        </p:sp>
      </p:grpSp>
      <p:grpSp>
        <p:nvGrpSpPr>
          <p:cNvPr id="742" name="Nhóm"/>
          <p:cNvGrpSpPr/>
          <p:nvPr/>
        </p:nvGrpSpPr>
        <p:grpSpPr>
          <a:xfrm>
            <a:off x="19610023" y="1906933"/>
            <a:ext cx="1963044" cy="1353715"/>
            <a:chOff x="0" y="0"/>
            <a:chExt cx="1963043" cy="1353713"/>
          </a:xfrm>
        </p:grpSpPr>
        <p:sp>
          <p:nvSpPr>
            <p:cNvPr id="740" name="Hình chữ nhật Góc tròn"/>
            <p:cNvSpPr/>
            <p:nvPr/>
          </p:nvSpPr>
          <p:spPr>
            <a:xfrm>
              <a:off x="0" y="0"/>
              <a:ext cx="1963044" cy="1353714"/>
            </a:xfrm>
            <a:prstGeom prst="roundRect">
              <a:avLst>
                <a:gd name="adj" fmla="val 15000"/>
              </a:avLst>
            </a:prstGeom>
            <a:solidFill>
              <a:srgbClr val="535353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266700" dist="84130" dir="0">
                <a:srgbClr val="000000">
                  <a:alpha val="50000"/>
                </a:srgbClr>
              </a:outerShdw>
            </a:effectLst>
          </p:spPr>
          <p:txBody>
            <a:bodyPr wrap="square" lIns="38100" tIns="38100" rIns="38100" bIns="38100" numCol="1" anchor="ctr">
              <a:noAutofit/>
            </a:bodyPr>
            <a:lstStyle/>
            <a:p>
              <a:pPr/>
            </a:p>
          </p:txBody>
        </p:sp>
        <p:sp>
          <p:nvSpPr>
            <p:cNvPr id="741" name="Tam giác"/>
            <p:cNvSpPr/>
            <p:nvPr/>
          </p:nvSpPr>
          <p:spPr>
            <a:xfrm rot="18000000">
              <a:off x="573399" y="233447"/>
              <a:ext cx="652999" cy="6040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DFCFF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190500" dist="46119" dir="0">
                <a:srgbClr val="000000">
                  <a:alpha val="50000"/>
                </a:srgbClr>
              </a:outerShdw>
            </a:effectLst>
          </p:spPr>
          <p:txBody>
            <a:bodyPr wrap="square" lIns="38100" tIns="38100" rIns="38100" bIns="38100" numCol="1" anchor="ctr">
              <a:noAutofit/>
            </a:bodyPr>
            <a:lstStyle/>
            <a:p>
              <a:pPr/>
            </a:p>
          </p:txBody>
        </p:sp>
      </p:grpSp>
      <p:sp>
        <p:nvSpPr>
          <p:cNvPr id="743" name="Hình"/>
          <p:cNvSpPr/>
          <p:nvPr/>
        </p:nvSpPr>
        <p:spPr>
          <a:xfrm>
            <a:off x="6666105" y="14219009"/>
            <a:ext cx="4705796" cy="75125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5" y="0"/>
                </a:lnTo>
                <a:lnTo>
                  <a:pt x="596" y="0"/>
                </a:lnTo>
                <a:lnTo>
                  <a:pt x="1074" y="20235"/>
                </a:lnTo>
                <a:cubicBezTo>
                  <a:pt x="1091" y="20389"/>
                  <a:pt x="1193" y="20518"/>
                  <a:pt x="1354" y="20608"/>
                </a:cubicBezTo>
                <a:cubicBezTo>
                  <a:pt x="1516" y="20699"/>
                  <a:pt x="1737" y="20751"/>
                  <a:pt x="1993" y="20751"/>
                </a:cubicBezTo>
                <a:lnTo>
                  <a:pt x="7517" y="20751"/>
                </a:lnTo>
                <a:lnTo>
                  <a:pt x="7517" y="21359"/>
                </a:lnTo>
                <a:lnTo>
                  <a:pt x="14031" y="21359"/>
                </a:lnTo>
                <a:lnTo>
                  <a:pt x="14031" y="20751"/>
                </a:lnTo>
                <a:lnTo>
                  <a:pt x="19556" y="20751"/>
                </a:lnTo>
                <a:cubicBezTo>
                  <a:pt x="19812" y="20751"/>
                  <a:pt x="20033" y="20699"/>
                  <a:pt x="20194" y="20608"/>
                </a:cubicBezTo>
                <a:cubicBezTo>
                  <a:pt x="20355" y="20518"/>
                  <a:pt x="20456" y="20389"/>
                  <a:pt x="20473" y="20235"/>
                </a:cubicBezTo>
                <a:lnTo>
                  <a:pt x="21029" y="64"/>
                </a:lnTo>
                <a:lnTo>
                  <a:pt x="21600" y="64"/>
                </a:lnTo>
                <a:lnTo>
                  <a:pt x="21549" y="21600"/>
                </a:lnTo>
                <a:lnTo>
                  <a:pt x="0" y="21600"/>
                </a:lnTo>
                <a:close/>
                <a:moveTo>
                  <a:pt x="7783" y="21192"/>
                </a:moveTo>
                <a:lnTo>
                  <a:pt x="7783" y="20751"/>
                </a:lnTo>
                <a:lnTo>
                  <a:pt x="13765" y="20751"/>
                </a:lnTo>
                <a:lnTo>
                  <a:pt x="13765" y="21192"/>
                </a:lnTo>
                <a:lnTo>
                  <a:pt x="7783" y="21192"/>
                </a:lnTo>
                <a:close/>
              </a:path>
            </a:pathLst>
          </a:custGeom>
          <a:gradFill>
            <a:gsLst>
              <a:gs pos="0">
                <a:srgbClr val="47E7BC"/>
              </a:gs>
              <a:gs pos="50000">
                <a:srgbClr val="00E1B3"/>
              </a:gs>
              <a:gs pos="100000">
                <a:srgbClr val="00C79E"/>
              </a:gs>
            </a:gsLst>
            <a:lin ang="5400000"/>
          </a:gradFill>
          <a:ln w="6350">
            <a:solidFill>
              <a:schemeClr val="accent2"/>
            </a:solidFill>
            <a:miter/>
          </a:ln>
        </p:spPr>
        <p:txBody>
          <a:bodyPr lIns="38100" tIns="38100" rIns="38100" bIns="38100" anchor="ctr"/>
          <a:lstStyle/>
          <a:p>
            <a:pPr>
              <a:defRPr>
                <a:solidFill>
                  <a:srgbClr val="FDFCFF"/>
                </a:solidFill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dissolve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path" nodeType="afterEffect" presetSubtype="0" presetID="-1" grpId="3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000000 -0.675327" origin="layout" pathEditMode="relative">
                                      <p:cBhvr>
                                        <p:cTn id="11" dur="1000" fill="hold"/>
                                        <p:tgtEl>
                                          <p:spTgt spid="7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path" nodeType="afterEffect" presetSubtype="0" presetID="-1" grpId="4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000521 0.381538" origin="layout" pathEditMode="relative">
                                      <p:cBhvr>
                                        <p:cTn id="14" dur="1000" fill="hold"/>
                                        <p:tgtEl>
                                          <p:spTgt spid="7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Class="path" nodeType="afterEffect" presetSubtype="0" presetID="-1" grpId="6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521 0.381538 L 0.000521 -0.063253" origin="layout" pathEditMode="relative">
                                      <p:cBhvr>
                                        <p:cTn id="17" dur="1000" fill="hold"/>
                                        <p:tgtEl>
                                          <p:spTgt spid="7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730" grpId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Hình chữ nhật"/>
          <p:cNvSpPr/>
          <p:nvPr/>
        </p:nvSpPr>
        <p:spPr>
          <a:xfrm>
            <a:off x="7460233" y="2048510"/>
            <a:ext cx="6682899" cy="1070560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/>
          </a:p>
        </p:txBody>
      </p:sp>
      <p:sp>
        <p:nvSpPr>
          <p:cNvPr id="746" name="XÂY DỰNG PHẦN MỀM"/>
          <p:cNvSpPr txBox="1"/>
          <p:nvPr/>
        </p:nvSpPr>
        <p:spPr>
          <a:xfrm>
            <a:off x="2728467" y="1380490"/>
            <a:ext cx="9463533" cy="1336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7000">
                <a:latin typeface="iCiel Brandon Text"/>
                <a:ea typeface="iCiel Brandon Text"/>
                <a:cs typeface="iCiel Brandon Text"/>
                <a:sym typeface="iCiel Brandon Text"/>
              </a:defRPr>
            </a:lvl1pPr>
          </a:lstStyle>
          <a:p>
            <a:pPr/>
            <a:r>
              <a:t>XÂY DỰNG PHẦN MỀM</a:t>
            </a:r>
          </a:p>
        </p:txBody>
      </p:sp>
      <p:sp>
        <p:nvSpPr>
          <p:cNvPr id="747" name="UNDO"/>
          <p:cNvSpPr txBox="1"/>
          <p:nvPr/>
        </p:nvSpPr>
        <p:spPr>
          <a:xfrm>
            <a:off x="2728467" y="3119070"/>
            <a:ext cx="2019301" cy="967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5000">
                <a:latin typeface="iCiel Brandon Text"/>
                <a:ea typeface="iCiel Brandon Text"/>
                <a:cs typeface="iCiel Brandon Text"/>
                <a:sym typeface="iCiel Brandon Text"/>
              </a:defRPr>
            </a:lvl1pPr>
          </a:lstStyle>
          <a:p>
            <a:pPr/>
            <a:r>
              <a:t>UNDO</a:t>
            </a:r>
          </a:p>
        </p:txBody>
      </p:sp>
      <p:pic>
        <p:nvPicPr>
          <p:cNvPr id="748" name="Hình ảnh" descr="Hình ảnh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787519" y="6015834"/>
            <a:ext cx="9813819" cy="7052898"/>
          </a:xfrm>
          <a:prstGeom prst="rect">
            <a:avLst/>
          </a:prstGeom>
          <a:ln w="12700">
            <a:miter lim="400000"/>
          </a:ln>
        </p:spPr>
      </p:pic>
      <p:pic>
        <p:nvPicPr>
          <p:cNvPr id="749" name="Hình ảnh" descr="Hình ảnh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728467" y="6015834"/>
            <a:ext cx="9463533" cy="6683011"/>
          </a:xfrm>
          <a:prstGeom prst="rect">
            <a:avLst/>
          </a:prstGeom>
          <a:ln w="12700">
            <a:miter lim="400000"/>
          </a:ln>
        </p:spPr>
      </p:pic>
      <p:sp>
        <p:nvSpPr>
          <p:cNvPr id="750" name="Tạo mảng 2 chiều chứa board game hiện hành"/>
          <p:cNvSpPr txBox="1"/>
          <p:nvPr/>
        </p:nvSpPr>
        <p:spPr>
          <a:xfrm>
            <a:off x="2728467" y="4489350"/>
            <a:ext cx="10111233" cy="802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4000">
                <a:latin typeface="iCiel Brandon Text"/>
                <a:ea typeface="iCiel Brandon Text"/>
                <a:cs typeface="iCiel Brandon Text"/>
                <a:sym typeface="iCiel Brandon Text"/>
              </a:defRPr>
            </a:lvl1pPr>
          </a:lstStyle>
          <a:p>
            <a:pPr/>
            <a:r>
              <a:t>Tạo mảng 2 chiều chứa board game hiện hành</a:t>
            </a:r>
          </a:p>
        </p:txBody>
      </p:sp>
      <p:grpSp>
        <p:nvGrpSpPr>
          <p:cNvPr id="753" name="Nhóm"/>
          <p:cNvGrpSpPr/>
          <p:nvPr/>
        </p:nvGrpSpPr>
        <p:grpSpPr>
          <a:xfrm>
            <a:off x="14709650" y="2926083"/>
            <a:ext cx="2048564" cy="1353715"/>
            <a:chOff x="0" y="0"/>
            <a:chExt cx="2048562" cy="1353713"/>
          </a:xfrm>
        </p:grpSpPr>
        <p:sp>
          <p:nvSpPr>
            <p:cNvPr id="751" name="Hình chữ nhật Góc tròn"/>
            <p:cNvSpPr/>
            <p:nvPr/>
          </p:nvSpPr>
          <p:spPr>
            <a:xfrm>
              <a:off x="0" y="0"/>
              <a:ext cx="2048563" cy="1353714"/>
            </a:xfrm>
            <a:prstGeom prst="roundRect">
              <a:avLst>
                <a:gd name="adj" fmla="val 22004"/>
              </a:avLst>
            </a:prstGeom>
            <a:solidFill>
              <a:srgbClr val="535353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266700" dist="84130" dir="0">
                <a:srgbClr val="000000">
                  <a:alpha val="50000"/>
                </a:srgbClr>
              </a:outerShdw>
            </a:effectLst>
          </p:spPr>
          <p:txBody>
            <a:bodyPr wrap="square" lIns="38100" tIns="38100" rIns="38100" bIns="38100" numCol="1" anchor="ctr">
              <a:noAutofit/>
            </a:bodyPr>
            <a:lstStyle/>
            <a:p>
              <a:pPr/>
            </a:p>
          </p:txBody>
        </p:sp>
        <p:sp>
          <p:nvSpPr>
            <p:cNvPr id="752" name="Hình"/>
            <p:cNvSpPr/>
            <p:nvPr/>
          </p:nvSpPr>
          <p:spPr>
            <a:xfrm>
              <a:off x="356537" y="300421"/>
              <a:ext cx="1335486" cy="7528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8223" y="0"/>
                  </a:moveTo>
                  <a:lnTo>
                    <a:pt x="0" y="10737"/>
                  </a:lnTo>
                  <a:lnTo>
                    <a:pt x="8223" y="21486"/>
                  </a:lnTo>
                  <a:lnTo>
                    <a:pt x="8223" y="15429"/>
                  </a:lnTo>
                  <a:cubicBezTo>
                    <a:pt x="8267" y="15427"/>
                    <a:pt x="8313" y="15417"/>
                    <a:pt x="8358" y="15417"/>
                  </a:cubicBezTo>
                  <a:cubicBezTo>
                    <a:pt x="11247" y="15417"/>
                    <a:pt x="13793" y="17860"/>
                    <a:pt x="15451" y="21600"/>
                  </a:cubicBezTo>
                  <a:lnTo>
                    <a:pt x="21600" y="21600"/>
                  </a:lnTo>
                  <a:cubicBezTo>
                    <a:pt x="19424" y="12439"/>
                    <a:pt x="14313" y="6012"/>
                    <a:pt x="8358" y="6012"/>
                  </a:cubicBezTo>
                  <a:cubicBezTo>
                    <a:pt x="8313" y="6012"/>
                    <a:pt x="8268" y="6011"/>
                    <a:pt x="8223" y="6012"/>
                  </a:cubicBezTo>
                  <a:lnTo>
                    <a:pt x="8223" y="0"/>
                  </a:lnTo>
                  <a:close/>
                </a:path>
              </a:pathLst>
            </a:custGeom>
            <a:solidFill>
              <a:srgbClr val="FDFCFF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/>
            </a:p>
          </p:txBody>
        </p:sp>
      </p:grpSp>
      <p:sp>
        <p:nvSpPr>
          <p:cNvPr id="754" name="Đường"/>
          <p:cNvSpPr/>
          <p:nvPr/>
        </p:nvSpPr>
        <p:spPr>
          <a:xfrm>
            <a:off x="2942092" y="2754630"/>
            <a:ext cx="4330056" cy="1"/>
          </a:xfrm>
          <a:prstGeom prst="line">
            <a:avLst/>
          </a:prstGeom>
          <a:ln w="76200">
            <a:solidFill>
              <a:srgbClr val="000000"/>
            </a:solidFill>
            <a:miter/>
          </a:ln>
        </p:spPr>
        <p:txBody>
          <a:bodyPr lIns="38100" tIns="38100" rIns="38100" bIns="38100" anchor="ctr"/>
          <a:lstStyle/>
          <a:p>
            <a:pPr>
              <a:defRPr>
                <a:solidFill>
                  <a:srgbClr val="FDFCFF"/>
                </a:solidFill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dissolve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753" grpId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Hình chữ nhật"/>
          <p:cNvSpPr/>
          <p:nvPr/>
        </p:nvSpPr>
        <p:spPr>
          <a:xfrm>
            <a:off x="7460233" y="2048510"/>
            <a:ext cx="6682899" cy="1070560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/>
          </a:p>
        </p:txBody>
      </p:sp>
      <p:sp>
        <p:nvSpPr>
          <p:cNvPr id="757" name="XÂY DỰNG PHẦN MỀM"/>
          <p:cNvSpPr txBox="1"/>
          <p:nvPr/>
        </p:nvSpPr>
        <p:spPr>
          <a:xfrm>
            <a:off x="2728467" y="1380490"/>
            <a:ext cx="9463533" cy="1336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7000">
                <a:latin typeface="iCiel Brandon Text"/>
                <a:ea typeface="iCiel Brandon Text"/>
                <a:cs typeface="iCiel Brandon Text"/>
                <a:sym typeface="iCiel Brandon Text"/>
              </a:defRPr>
            </a:lvl1pPr>
          </a:lstStyle>
          <a:p>
            <a:pPr/>
            <a:r>
              <a:t>XÂY DỰNG PHẦN MỀM</a:t>
            </a:r>
          </a:p>
        </p:txBody>
      </p:sp>
      <p:sp>
        <p:nvSpPr>
          <p:cNvPr id="758" name="UNDO"/>
          <p:cNvSpPr txBox="1"/>
          <p:nvPr/>
        </p:nvSpPr>
        <p:spPr>
          <a:xfrm>
            <a:off x="2728467" y="3119070"/>
            <a:ext cx="2019301" cy="967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5000">
                <a:latin typeface="iCiel Brandon Text"/>
                <a:ea typeface="iCiel Brandon Text"/>
                <a:cs typeface="iCiel Brandon Text"/>
                <a:sym typeface="iCiel Brandon Text"/>
              </a:defRPr>
            </a:lvl1pPr>
          </a:lstStyle>
          <a:p>
            <a:pPr/>
            <a:r>
              <a:t>UNDO</a:t>
            </a:r>
          </a:p>
        </p:txBody>
      </p:sp>
      <p:pic>
        <p:nvPicPr>
          <p:cNvPr id="759" name="Hình ảnh" descr="Hình ảnh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0514752" y="6015834"/>
            <a:ext cx="9463533" cy="6683011"/>
          </a:xfrm>
          <a:prstGeom prst="rect">
            <a:avLst/>
          </a:prstGeom>
          <a:ln w="12700">
            <a:miter lim="400000"/>
          </a:ln>
        </p:spPr>
      </p:pic>
      <p:sp>
        <p:nvSpPr>
          <p:cNvPr id="760" name="Tạo mảng 2 chiều chứa board game hiện hành"/>
          <p:cNvSpPr txBox="1"/>
          <p:nvPr/>
        </p:nvSpPr>
        <p:spPr>
          <a:xfrm>
            <a:off x="-10514752" y="4489350"/>
            <a:ext cx="10111233" cy="802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4000">
                <a:latin typeface="iCiel Brandon Text"/>
                <a:ea typeface="iCiel Brandon Text"/>
                <a:cs typeface="iCiel Brandon Text"/>
                <a:sym typeface="iCiel Brandon Text"/>
              </a:defRPr>
            </a:lvl1pPr>
          </a:lstStyle>
          <a:p>
            <a:pPr/>
            <a:r>
              <a:t>Tạo mảng 2 chiều chứa board game hiện hành</a:t>
            </a:r>
          </a:p>
        </p:txBody>
      </p:sp>
      <p:grpSp>
        <p:nvGrpSpPr>
          <p:cNvPr id="763" name="Nhóm"/>
          <p:cNvGrpSpPr/>
          <p:nvPr/>
        </p:nvGrpSpPr>
        <p:grpSpPr>
          <a:xfrm>
            <a:off x="14581105" y="1906933"/>
            <a:ext cx="2048563" cy="1353715"/>
            <a:chOff x="0" y="0"/>
            <a:chExt cx="2048562" cy="1353713"/>
          </a:xfrm>
        </p:grpSpPr>
        <p:sp>
          <p:nvSpPr>
            <p:cNvPr id="761" name="Hình chữ nhật Góc tròn"/>
            <p:cNvSpPr/>
            <p:nvPr/>
          </p:nvSpPr>
          <p:spPr>
            <a:xfrm>
              <a:off x="0" y="0"/>
              <a:ext cx="2048563" cy="1353714"/>
            </a:xfrm>
            <a:prstGeom prst="roundRect">
              <a:avLst>
                <a:gd name="adj" fmla="val 22004"/>
              </a:avLst>
            </a:prstGeom>
            <a:solidFill>
              <a:srgbClr val="535353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266700" dist="84130" dir="0">
                <a:srgbClr val="000000">
                  <a:alpha val="50000"/>
                </a:srgbClr>
              </a:outerShdw>
            </a:effectLst>
          </p:spPr>
          <p:txBody>
            <a:bodyPr wrap="square" lIns="38100" tIns="38100" rIns="38100" bIns="38100" numCol="1" anchor="ctr">
              <a:noAutofit/>
            </a:bodyPr>
            <a:lstStyle/>
            <a:p>
              <a:pPr/>
            </a:p>
          </p:txBody>
        </p:sp>
        <p:sp>
          <p:nvSpPr>
            <p:cNvPr id="762" name="Hình"/>
            <p:cNvSpPr/>
            <p:nvPr/>
          </p:nvSpPr>
          <p:spPr>
            <a:xfrm>
              <a:off x="356537" y="300421"/>
              <a:ext cx="1335486" cy="7528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8223" y="0"/>
                  </a:moveTo>
                  <a:lnTo>
                    <a:pt x="0" y="10737"/>
                  </a:lnTo>
                  <a:lnTo>
                    <a:pt x="8223" y="21486"/>
                  </a:lnTo>
                  <a:lnTo>
                    <a:pt x="8223" y="15429"/>
                  </a:lnTo>
                  <a:cubicBezTo>
                    <a:pt x="8267" y="15427"/>
                    <a:pt x="8313" y="15417"/>
                    <a:pt x="8358" y="15417"/>
                  </a:cubicBezTo>
                  <a:cubicBezTo>
                    <a:pt x="11247" y="15417"/>
                    <a:pt x="13793" y="17860"/>
                    <a:pt x="15451" y="21600"/>
                  </a:cubicBezTo>
                  <a:lnTo>
                    <a:pt x="21600" y="21600"/>
                  </a:lnTo>
                  <a:cubicBezTo>
                    <a:pt x="19424" y="12439"/>
                    <a:pt x="14313" y="6012"/>
                    <a:pt x="8358" y="6012"/>
                  </a:cubicBezTo>
                  <a:cubicBezTo>
                    <a:pt x="8313" y="6012"/>
                    <a:pt x="8268" y="6011"/>
                    <a:pt x="8223" y="6012"/>
                  </a:cubicBezTo>
                  <a:lnTo>
                    <a:pt x="8223" y="0"/>
                  </a:lnTo>
                  <a:close/>
                </a:path>
              </a:pathLst>
            </a:custGeom>
            <a:solidFill>
              <a:srgbClr val="FDFCFF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/>
            </a:p>
          </p:txBody>
        </p:sp>
      </p:grpSp>
      <p:sp>
        <p:nvSpPr>
          <p:cNvPr id="764" name="Thực hiện Undo"/>
          <p:cNvSpPr txBox="1"/>
          <p:nvPr/>
        </p:nvSpPr>
        <p:spPr>
          <a:xfrm>
            <a:off x="2728467" y="4489350"/>
            <a:ext cx="3560065" cy="802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4000">
                <a:latin typeface="iCiel Brandon Text"/>
                <a:ea typeface="iCiel Brandon Text"/>
                <a:cs typeface="iCiel Brandon Text"/>
                <a:sym typeface="iCiel Brandon Text"/>
              </a:defRPr>
            </a:lvl1pPr>
          </a:lstStyle>
          <a:p>
            <a:pPr/>
            <a:r>
              <a:t>Thực hiện Undo</a:t>
            </a:r>
          </a:p>
        </p:txBody>
      </p:sp>
      <p:pic>
        <p:nvPicPr>
          <p:cNvPr id="765" name="Hình ảnh" descr="Hình ảnh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460233" y="3602940"/>
            <a:ext cx="8145154" cy="9844000"/>
          </a:xfrm>
          <a:prstGeom prst="rect">
            <a:avLst/>
          </a:prstGeom>
          <a:ln w="12700">
            <a:miter lim="400000"/>
          </a:ln>
        </p:spPr>
      </p:pic>
      <p:sp>
        <p:nvSpPr>
          <p:cNvPr id="766" name="Đường"/>
          <p:cNvSpPr/>
          <p:nvPr/>
        </p:nvSpPr>
        <p:spPr>
          <a:xfrm>
            <a:off x="2942092" y="2754630"/>
            <a:ext cx="4330056" cy="1"/>
          </a:xfrm>
          <a:prstGeom prst="line">
            <a:avLst/>
          </a:prstGeom>
          <a:ln w="76200">
            <a:solidFill>
              <a:srgbClr val="000000"/>
            </a:solidFill>
            <a:miter/>
          </a:ln>
        </p:spPr>
        <p:txBody>
          <a:bodyPr lIns="38100" tIns="38100" rIns="38100" bIns="38100" anchor="ctr"/>
          <a:lstStyle/>
          <a:p>
            <a:pPr>
              <a:defRPr>
                <a:solidFill>
                  <a:srgbClr val="FDFCFF"/>
                </a:solidFill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dissolve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763" grpId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Hình chữ nhật"/>
          <p:cNvSpPr/>
          <p:nvPr/>
        </p:nvSpPr>
        <p:spPr>
          <a:xfrm>
            <a:off x="7460233" y="2048510"/>
            <a:ext cx="6682899" cy="1070560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/>
          </a:p>
        </p:txBody>
      </p:sp>
      <p:sp>
        <p:nvSpPr>
          <p:cNvPr id="769" name="XÂY DỰNG PHẦN MỀM"/>
          <p:cNvSpPr txBox="1"/>
          <p:nvPr/>
        </p:nvSpPr>
        <p:spPr>
          <a:xfrm>
            <a:off x="2728467" y="1380490"/>
            <a:ext cx="9463533" cy="1336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7000">
                <a:latin typeface="iCiel Brandon Text"/>
                <a:ea typeface="iCiel Brandon Text"/>
                <a:cs typeface="iCiel Brandon Text"/>
                <a:sym typeface="iCiel Brandon Text"/>
              </a:defRPr>
            </a:lvl1pPr>
          </a:lstStyle>
          <a:p>
            <a:pPr/>
            <a:r>
              <a:t>XÂY DỰNG PHẦN MỀM</a:t>
            </a:r>
          </a:p>
        </p:txBody>
      </p:sp>
      <p:sp>
        <p:nvSpPr>
          <p:cNvPr id="770" name="KẾT THÚC &amp; THOÁT GAME"/>
          <p:cNvSpPr txBox="1"/>
          <p:nvPr/>
        </p:nvSpPr>
        <p:spPr>
          <a:xfrm>
            <a:off x="4473575" y="5001259"/>
            <a:ext cx="15436850" cy="1856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0000">
                <a:latin typeface="iCiel Brandon Text"/>
                <a:ea typeface="iCiel Brandon Text"/>
                <a:cs typeface="iCiel Brandon Text"/>
                <a:sym typeface="iCiel Brandon Text"/>
              </a:defRPr>
            </a:lvl1pPr>
          </a:lstStyle>
          <a:p>
            <a:pPr/>
            <a:r>
              <a:t>KẾT THÚC &amp; THOÁT GAME</a:t>
            </a:r>
          </a:p>
        </p:txBody>
      </p:sp>
      <p:pic>
        <p:nvPicPr>
          <p:cNvPr id="771" name="Hình ảnh" descr="Hình ảnh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996169" y="7786369"/>
            <a:ext cx="4391661" cy="4391661"/>
          </a:xfrm>
          <a:prstGeom prst="rect">
            <a:avLst/>
          </a:prstGeom>
          <a:ln w="12700">
            <a:miter lim="400000"/>
          </a:ln>
        </p:spPr>
      </p:pic>
      <p:sp>
        <p:nvSpPr>
          <p:cNvPr id="772" name="Đường"/>
          <p:cNvSpPr/>
          <p:nvPr/>
        </p:nvSpPr>
        <p:spPr>
          <a:xfrm>
            <a:off x="2942092" y="2754630"/>
            <a:ext cx="4330056" cy="1"/>
          </a:xfrm>
          <a:prstGeom prst="line">
            <a:avLst/>
          </a:prstGeom>
          <a:ln w="76200">
            <a:solidFill>
              <a:srgbClr val="000000"/>
            </a:solidFill>
            <a:miter/>
          </a:ln>
        </p:spPr>
        <p:txBody>
          <a:bodyPr lIns="38100" tIns="38100" rIns="38100" bIns="38100" anchor="ctr"/>
          <a:lstStyle/>
          <a:p>
            <a:pPr>
              <a:defRPr>
                <a:solidFill>
                  <a:srgbClr val="FDFCFF"/>
                </a:solidFill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dissolve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KẾT THÚC &amp; THOÁT GAME"/>
          <p:cNvSpPr txBox="1"/>
          <p:nvPr/>
        </p:nvSpPr>
        <p:spPr>
          <a:xfrm>
            <a:off x="2728467" y="3119069"/>
            <a:ext cx="7770496" cy="967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5000">
                <a:latin typeface="iCiel Brandon Text"/>
                <a:ea typeface="iCiel Brandon Text"/>
                <a:cs typeface="iCiel Brandon Text"/>
                <a:sym typeface="iCiel Brandon Text"/>
              </a:defRPr>
            </a:lvl1pPr>
          </a:lstStyle>
          <a:p>
            <a:pPr/>
            <a:r>
              <a:t>KẾT THÚC &amp; THOÁT GAME</a:t>
            </a:r>
          </a:p>
        </p:txBody>
      </p:sp>
      <p:pic>
        <p:nvPicPr>
          <p:cNvPr id="775" name="Hình ảnh" descr="Hình ảnh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28467" y="4086809"/>
            <a:ext cx="9463533" cy="5877035"/>
          </a:xfrm>
          <a:prstGeom prst="rect">
            <a:avLst/>
          </a:prstGeom>
          <a:ln w="12700">
            <a:miter lim="400000"/>
          </a:ln>
        </p:spPr>
      </p:pic>
      <p:pic>
        <p:nvPicPr>
          <p:cNvPr id="776" name="Hình ảnh" descr="Hình ảnh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728467" y="10324576"/>
            <a:ext cx="18507709" cy="3225049"/>
          </a:xfrm>
          <a:prstGeom prst="rect">
            <a:avLst/>
          </a:prstGeom>
          <a:ln w="12700">
            <a:miter lim="400000"/>
          </a:ln>
        </p:spPr>
      </p:pic>
      <p:pic>
        <p:nvPicPr>
          <p:cNvPr id="777" name="Hình ảnh" descr="Hình ảnh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8551828" y="3119069"/>
            <a:ext cx="2684348" cy="2684348"/>
          </a:xfrm>
          <a:prstGeom prst="rect">
            <a:avLst/>
          </a:prstGeom>
          <a:ln w="12700">
            <a:miter lim="400000"/>
          </a:ln>
        </p:spPr>
      </p:pic>
      <p:sp>
        <p:nvSpPr>
          <p:cNvPr id="778" name="Đường"/>
          <p:cNvSpPr/>
          <p:nvPr/>
        </p:nvSpPr>
        <p:spPr>
          <a:xfrm>
            <a:off x="2942092" y="2754630"/>
            <a:ext cx="4330056" cy="1"/>
          </a:xfrm>
          <a:prstGeom prst="line">
            <a:avLst/>
          </a:prstGeom>
          <a:ln w="76200">
            <a:solidFill>
              <a:srgbClr val="000000"/>
            </a:solidFill>
            <a:miter/>
          </a:ln>
        </p:spPr>
        <p:txBody>
          <a:bodyPr lIns="38100" tIns="38100" rIns="38100" bIns="38100" anchor="ctr"/>
          <a:lstStyle/>
          <a:p>
            <a:pPr>
              <a:defRPr>
                <a:solidFill>
                  <a:srgbClr val="FDFCFF"/>
                </a:solidFill>
              </a:defRPr>
            </a:pPr>
          </a:p>
        </p:txBody>
      </p:sp>
      <p:sp>
        <p:nvSpPr>
          <p:cNvPr id="779" name="Hình chữ nhật"/>
          <p:cNvSpPr/>
          <p:nvPr/>
        </p:nvSpPr>
        <p:spPr>
          <a:xfrm>
            <a:off x="7460233" y="2048510"/>
            <a:ext cx="6682899" cy="1070560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/>
          </a:p>
        </p:txBody>
      </p:sp>
      <p:sp>
        <p:nvSpPr>
          <p:cNvPr id="780" name="XÂY DỰNG PHẦN MỀM"/>
          <p:cNvSpPr txBox="1"/>
          <p:nvPr/>
        </p:nvSpPr>
        <p:spPr>
          <a:xfrm>
            <a:off x="2728467" y="1380490"/>
            <a:ext cx="9463533" cy="1336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7000">
                <a:latin typeface="iCiel Brandon Text"/>
                <a:ea typeface="iCiel Brandon Text"/>
                <a:cs typeface="iCiel Brandon Text"/>
                <a:sym typeface="iCiel Brandon Text"/>
              </a:defRPr>
            </a:lvl1pPr>
          </a:lstStyle>
          <a:p>
            <a:pPr/>
            <a:r>
              <a:t>XÂY DỰNG PHẦN MỀM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dissolve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Hình vuông"/>
          <p:cNvSpPr/>
          <p:nvPr/>
        </p:nvSpPr>
        <p:spPr>
          <a:xfrm>
            <a:off x="14790104" y="4401855"/>
            <a:ext cx="1844042" cy="1844041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  <a:effectLst>
            <a:outerShdw sx="100000" sy="100000" kx="0" ky="0" algn="b" rotWithShape="0" blurRad="76200" dist="46335" dir="5400000">
              <a:srgbClr val="000000">
                <a:alpha val="44128"/>
              </a:srgbClr>
            </a:outerShdw>
          </a:effectLst>
        </p:spPr>
        <p:txBody>
          <a:bodyPr lIns="38100" tIns="38100" rIns="38100" bIns="38100" anchor="ctr"/>
          <a:lstStyle/>
          <a:p>
            <a:pPr>
              <a:defRPr>
                <a:solidFill>
                  <a:srgbClr val="FDFCFF"/>
                </a:solidFill>
              </a:defRPr>
            </a:pPr>
          </a:p>
        </p:txBody>
      </p:sp>
      <p:sp>
        <p:nvSpPr>
          <p:cNvPr id="783" name="Hình vuông"/>
          <p:cNvSpPr/>
          <p:nvPr/>
        </p:nvSpPr>
        <p:spPr>
          <a:xfrm>
            <a:off x="16939576" y="4401855"/>
            <a:ext cx="1844042" cy="1844041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  <a:effectLst>
            <a:outerShdw sx="100000" sy="100000" kx="0" ky="0" algn="b" rotWithShape="0" blurRad="76200" dist="46335" dir="5400000">
              <a:srgbClr val="000000">
                <a:alpha val="44128"/>
              </a:srgbClr>
            </a:outerShdw>
          </a:effectLst>
        </p:spPr>
        <p:txBody>
          <a:bodyPr lIns="38100" tIns="38100" rIns="38100" bIns="38100" anchor="ctr"/>
          <a:lstStyle/>
          <a:p>
            <a:pPr>
              <a:defRPr>
                <a:solidFill>
                  <a:srgbClr val="FDFCFF"/>
                </a:solidFill>
              </a:defRPr>
            </a:pPr>
          </a:p>
        </p:txBody>
      </p:sp>
      <p:sp>
        <p:nvSpPr>
          <p:cNvPr id="784" name="Hình vuông"/>
          <p:cNvSpPr/>
          <p:nvPr/>
        </p:nvSpPr>
        <p:spPr>
          <a:xfrm>
            <a:off x="19089048" y="4401855"/>
            <a:ext cx="1844041" cy="1844041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  <a:effectLst>
            <a:outerShdw sx="100000" sy="100000" kx="0" ky="0" algn="b" rotWithShape="0" blurRad="76200" dist="46335" dir="5400000">
              <a:srgbClr val="000000">
                <a:alpha val="44128"/>
              </a:srgbClr>
            </a:outerShdw>
          </a:effectLst>
        </p:spPr>
        <p:txBody>
          <a:bodyPr lIns="38100" tIns="38100" rIns="38100" bIns="38100" anchor="ctr"/>
          <a:lstStyle/>
          <a:p>
            <a:pPr>
              <a:defRPr>
                <a:solidFill>
                  <a:srgbClr val="FDFCFF"/>
                </a:solidFill>
              </a:defRPr>
            </a:pPr>
          </a:p>
        </p:txBody>
      </p:sp>
      <p:sp>
        <p:nvSpPr>
          <p:cNvPr id="785" name="Hình vuông"/>
          <p:cNvSpPr/>
          <p:nvPr/>
        </p:nvSpPr>
        <p:spPr>
          <a:xfrm>
            <a:off x="21238520" y="4401855"/>
            <a:ext cx="1844041" cy="1844041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  <a:effectLst>
            <a:outerShdw sx="100000" sy="100000" kx="0" ky="0" algn="b" rotWithShape="0" blurRad="76200" dist="46335" dir="5400000">
              <a:srgbClr val="000000">
                <a:alpha val="44128"/>
              </a:srgbClr>
            </a:outerShdw>
          </a:effectLst>
        </p:spPr>
        <p:txBody>
          <a:bodyPr lIns="38100" tIns="38100" rIns="38100" bIns="38100" anchor="ctr"/>
          <a:lstStyle/>
          <a:p>
            <a:pPr>
              <a:defRPr>
                <a:solidFill>
                  <a:srgbClr val="FDFCFF"/>
                </a:solidFill>
              </a:defRPr>
            </a:pPr>
          </a:p>
        </p:txBody>
      </p:sp>
      <p:sp>
        <p:nvSpPr>
          <p:cNvPr id="786" name="Hình vuông"/>
          <p:cNvSpPr/>
          <p:nvPr/>
        </p:nvSpPr>
        <p:spPr>
          <a:xfrm>
            <a:off x="14790104" y="6548155"/>
            <a:ext cx="1844042" cy="1844041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  <a:effectLst>
            <a:outerShdw sx="100000" sy="100000" kx="0" ky="0" algn="b" rotWithShape="0" blurRad="76200" dist="46335" dir="5400000">
              <a:srgbClr val="000000">
                <a:alpha val="44128"/>
              </a:srgbClr>
            </a:outerShdw>
          </a:effectLst>
        </p:spPr>
        <p:txBody>
          <a:bodyPr lIns="38100" tIns="38100" rIns="38100" bIns="38100" anchor="ctr"/>
          <a:lstStyle/>
          <a:p>
            <a:pPr>
              <a:defRPr>
                <a:solidFill>
                  <a:srgbClr val="FDFCFF"/>
                </a:solidFill>
              </a:defRPr>
            </a:pPr>
          </a:p>
        </p:txBody>
      </p:sp>
      <p:sp>
        <p:nvSpPr>
          <p:cNvPr id="787" name="Hình vuông"/>
          <p:cNvSpPr/>
          <p:nvPr/>
        </p:nvSpPr>
        <p:spPr>
          <a:xfrm>
            <a:off x="16939576" y="6548155"/>
            <a:ext cx="1844042" cy="1844041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  <a:effectLst>
            <a:outerShdw sx="100000" sy="100000" kx="0" ky="0" algn="b" rotWithShape="0" blurRad="76200" dist="46335" dir="5400000">
              <a:srgbClr val="000000">
                <a:alpha val="44128"/>
              </a:srgbClr>
            </a:outerShdw>
          </a:effectLst>
        </p:spPr>
        <p:txBody>
          <a:bodyPr lIns="38100" tIns="38100" rIns="38100" bIns="38100" anchor="ctr"/>
          <a:lstStyle/>
          <a:p>
            <a:pPr>
              <a:defRPr>
                <a:solidFill>
                  <a:srgbClr val="FDFCFF"/>
                </a:solidFill>
              </a:defRPr>
            </a:pPr>
          </a:p>
        </p:txBody>
      </p:sp>
      <p:sp>
        <p:nvSpPr>
          <p:cNvPr id="788" name="Hình vuông"/>
          <p:cNvSpPr/>
          <p:nvPr/>
        </p:nvSpPr>
        <p:spPr>
          <a:xfrm>
            <a:off x="19089048" y="6548155"/>
            <a:ext cx="1844041" cy="1844041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  <a:effectLst>
            <a:outerShdw sx="100000" sy="100000" kx="0" ky="0" algn="b" rotWithShape="0" blurRad="76200" dist="46335" dir="5400000">
              <a:srgbClr val="000000">
                <a:alpha val="44128"/>
              </a:srgbClr>
            </a:outerShdw>
          </a:effectLst>
        </p:spPr>
        <p:txBody>
          <a:bodyPr lIns="38100" tIns="38100" rIns="38100" bIns="38100" anchor="ctr"/>
          <a:lstStyle/>
          <a:p>
            <a:pPr>
              <a:defRPr>
                <a:solidFill>
                  <a:srgbClr val="FDFCFF"/>
                </a:solidFill>
              </a:defRPr>
            </a:pPr>
          </a:p>
        </p:txBody>
      </p:sp>
      <p:sp>
        <p:nvSpPr>
          <p:cNvPr id="789" name="Hình vuông"/>
          <p:cNvSpPr/>
          <p:nvPr/>
        </p:nvSpPr>
        <p:spPr>
          <a:xfrm>
            <a:off x="21238520" y="6548155"/>
            <a:ext cx="1844041" cy="1844041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  <a:effectLst>
            <a:outerShdw sx="100000" sy="100000" kx="0" ky="0" algn="b" rotWithShape="0" blurRad="76200" dist="46335" dir="5400000">
              <a:srgbClr val="000000">
                <a:alpha val="44128"/>
              </a:srgbClr>
            </a:outerShdw>
          </a:effectLst>
        </p:spPr>
        <p:txBody>
          <a:bodyPr lIns="38100" tIns="38100" rIns="38100" bIns="38100" anchor="ctr"/>
          <a:lstStyle/>
          <a:p>
            <a:pPr>
              <a:defRPr>
                <a:solidFill>
                  <a:srgbClr val="FDFCFF"/>
                </a:solidFill>
              </a:defRPr>
            </a:pPr>
          </a:p>
        </p:txBody>
      </p:sp>
      <p:sp>
        <p:nvSpPr>
          <p:cNvPr id="790" name="Hình vuông"/>
          <p:cNvSpPr/>
          <p:nvPr/>
        </p:nvSpPr>
        <p:spPr>
          <a:xfrm>
            <a:off x="14790104" y="8694455"/>
            <a:ext cx="1844042" cy="1844041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  <a:effectLst>
            <a:outerShdw sx="100000" sy="100000" kx="0" ky="0" algn="b" rotWithShape="0" blurRad="76200" dist="46335" dir="5400000">
              <a:srgbClr val="000000">
                <a:alpha val="44128"/>
              </a:srgbClr>
            </a:outerShdw>
          </a:effectLst>
        </p:spPr>
        <p:txBody>
          <a:bodyPr lIns="38100" tIns="38100" rIns="38100" bIns="38100" anchor="ctr"/>
          <a:lstStyle/>
          <a:p>
            <a:pPr>
              <a:defRPr>
                <a:solidFill>
                  <a:srgbClr val="FDFCFF"/>
                </a:solidFill>
              </a:defRPr>
            </a:pPr>
          </a:p>
        </p:txBody>
      </p:sp>
      <p:sp>
        <p:nvSpPr>
          <p:cNvPr id="791" name="Hình vuông"/>
          <p:cNvSpPr/>
          <p:nvPr/>
        </p:nvSpPr>
        <p:spPr>
          <a:xfrm>
            <a:off x="16939578" y="8694455"/>
            <a:ext cx="1844041" cy="1844041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  <a:effectLst>
            <a:outerShdw sx="100000" sy="100000" kx="0" ky="0" algn="b" rotWithShape="0" blurRad="76200" dist="46335" dir="5400000">
              <a:srgbClr val="000000">
                <a:alpha val="44128"/>
              </a:srgbClr>
            </a:outerShdw>
          </a:effectLst>
        </p:spPr>
        <p:txBody>
          <a:bodyPr lIns="38100" tIns="38100" rIns="38100" bIns="38100" anchor="ctr"/>
          <a:lstStyle/>
          <a:p>
            <a:pPr>
              <a:defRPr>
                <a:solidFill>
                  <a:srgbClr val="FDFCFF"/>
                </a:solidFill>
              </a:defRPr>
            </a:pPr>
          </a:p>
        </p:txBody>
      </p:sp>
      <p:sp>
        <p:nvSpPr>
          <p:cNvPr id="792" name="Hình vuông"/>
          <p:cNvSpPr/>
          <p:nvPr/>
        </p:nvSpPr>
        <p:spPr>
          <a:xfrm>
            <a:off x="19089048" y="8694455"/>
            <a:ext cx="1844041" cy="1844041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  <a:effectLst>
            <a:outerShdw sx="100000" sy="100000" kx="0" ky="0" algn="b" rotWithShape="0" blurRad="76200" dist="46335" dir="5400000">
              <a:srgbClr val="000000">
                <a:alpha val="44128"/>
              </a:srgbClr>
            </a:outerShdw>
          </a:effectLst>
        </p:spPr>
        <p:txBody>
          <a:bodyPr lIns="38100" tIns="38100" rIns="38100" bIns="38100" anchor="ctr"/>
          <a:lstStyle/>
          <a:p>
            <a:pPr>
              <a:defRPr>
                <a:solidFill>
                  <a:srgbClr val="FDFCFF"/>
                </a:solidFill>
              </a:defRPr>
            </a:pPr>
          </a:p>
        </p:txBody>
      </p:sp>
      <p:sp>
        <p:nvSpPr>
          <p:cNvPr id="793" name="Hình vuông"/>
          <p:cNvSpPr/>
          <p:nvPr/>
        </p:nvSpPr>
        <p:spPr>
          <a:xfrm>
            <a:off x="21238519" y="8694455"/>
            <a:ext cx="1844041" cy="1844041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  <a:effectLst>
            <a:outerShdw sx="100000" sy="100000" kx="0" ky="0" algn="b" rotWithShape="0" blurRad="76200" dist="46335" dir="5400000">
              <a:srgbClr val="000000">
                <a:alpha val="44128"/>
              </a:srgbClr>
            </a:outerShdw>
          </a:effectLst>
        </p:spPr>
        <p:txBody>
          <a:bodyPr lIns="38100" tIns="38100" rIns="38100" bIns="38100" anchor="ctr"/>
          <a:lstStyle/>
          <a:p>
            <a:pPr>
              <a:defRPr>
                <a:solidFill>
                  <a:srgbClr val="FDFCFF"/>
                </a:solidFill>
              </a:defRPr>
            </a:pPr>
          </a:p>
        </p:txBody>
      </p:sp>
      <p:sp>
        <p:nvSpPr>
          <p:cNvPr id="794" name="Hình vuông"/>
          <p:cNvSpPr/>
          <p:nvPr/>
        </p:nvSpPr>
        <p:spPr>
          <a:xfrm>
            <a:off x="14790104" y="10840755"/>
            <a:ext cx="1844042" cy="1844041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  <a:effectLst>
            <a:outerShdw sx="100000" sy="100000" kx="0" ky="0" algn="b" rotWithShape="0" blurRad="76200" dist="46335" dir="5400000">
              <a:srgbClr val="000000">
                <a:alpha val="44128"/>
              </a:srgbClr>
            </a:outerShdw>
          </a:effectLst>
        </p:spPr>
        <p:txBody>
          <a:bodyPr lIns="38100" tIns="38100" rIns="38100" bIns="38100" anchor="ctr"/>
          <a:lstStyle/>
          <a:p>
            <a:pPr>
              <a:defRPr>
                <a:solidFill>
                  <a:srgbClr val="FDFCFF"/>
                </a:solidFill>
              </a:defRPr>
            </a:pPr>
          </a:p>
        </p:txBody>
      </p:sp>
      <p:sp>
        <p:nvSpPr>
          <p:cNvPr id="795" name="Hình vuông"/>
          <p:cNvSpPr/>
          <p:nvPr/>
        </p:nvSpPr>
        <p:spPr>
          <a:xfrm>
            <a:off x="16939578" y="10840755"/>
            <a:ext cx="1844041" cy="1844041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  <a:effectLst>
            <a:outerShdw sx="100000" sy="100000" kx="0" ky="0" algn="b" rotWithShape="0" blurRad="76200" dist="46335" dir="5400000">
              <a:srgbClr val="000000">
                <a:alpha val="44128"/>
              </a:srgbClr>
            </a:outerShdw>
          </a:effectLst>
        </p:spPr>
        <p:txBody>
          <a:bodyPr lIns="38100" tIns="38100" rIns="38100" bIns="38100" anchor="ctr"/>
          <a:lstStyle/>
          <a:p>
            <a:pPr>
              <a:defRPr>
                <a:solidFill>
                  <a:srgbClr val="FDFCFF"/>
                </a:solidFill>
              </a:defRPr>
            </a:pPr>
          </a:p>
        </p:txBody>
      </p:sp>
      <p:sp>
        <p:nvSpPr>
          <p:cNvPr id="796" name="Hình vuông"/>
          <p:cNvSpPr/>
          <p:nvPr/>
        </p:nvSpPr>
        <p:spPr>
          <a:xfrm>
            <a:off x="19089048" y="10840755"/>
            <a:ext cx="1844041" cy="1844041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  <a:effectLst>
            <a:outerShdw sx="100000" sy="100000" kx="0" ky="0" algn="b" rotWithShape="0" blurRad="76200" dist="46335" dir="5400000">
              <a:srgbClr val="000000">
                <a:alpha val="44128"/>
              </a:srgbClr>
            </a:outerShdw>
          </a:effectLst>
        </p:spPr>
        <p:txBody>
          <a:bodyPr lIns="38100" tIns="38100" rIns="38100" bIns="38100" anchor="ctr"/>
          <a:lstStyle/>
          <a:p>
            <a:pPr>
              <a:defRPr>
                <a:solidFill>
                  <a:srgbClr val="FDFCFF"/>
                </a:solidFill>
              </a:defRPr>
            </a:pPr>
          </a:p>
        </p:txBody>
      </p:sp>
      <p:sp>
        <p:nvSpPr>
          <p:cNvPr id="797" name="Hình vuông"/>
          <p:cNvSpPr/>
          <p:nvPr/>
        </p:nvSpPr>
        <p:spPr>
          <a:xfrm>
            <a:off x="21238519" y="10840755"/>
            <a:ext cx="1844041" cy="1844041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  <a:effectLst>
            <a:outerShdw sx="100000" sy="100000" kx="0" ky="0" algn="b" rotWithShape="0" blurRad="76200" dist="46335" dir="5400000">
              <a:srgbClr val="000000">
                <a:alpha val="44128"/>
              </a:srgbClr>
            </a:outerShdw>
          </a:effectLst>
        </p:spPr>
        <p:txBody>
          <a:bodyPr lIns="38100" tIns="38100" rIns="38100" bIns="38100" anchor="ctr"/>
          <a:lstStyle/>
          <a:p>
            <a:pPr>
              <a:defRPr>
                <a:solidFill>
                  <a:srgbClr val="FDFCFF"/>
                </a:solidFill>
              </a:defRPr>
            </a:pPr>
          </a:p>
        </p:txBody>
      </p:sp>
      <p:grpSp>
        <p:nvGrpSpPr>
          <p:cNvPr id="800" name="Nhóm"/>
          <p:cNvGrpSpPr/>
          <p:nvPr/>
        </p:nvGrpSpPr>
        <p:grpSpPr>
          <a:xfrm>
            <a:off x="16939576" y="6548155"/>
            <a:ext cx="1844042" cy="1844041"/>
            <a:chOff x="0" y="0"/>
            <a:chExt cx="1844040" cy="1844040"/>
          </a:xfrm>
        </p:grpSpPr>
        <p:sp>
          <p:nvSpPr>
            <p:cNvPr id="798" name="Hình vuông"/>
            <p:cNvSpPr/>
            <p:nvPr/>
          </p:nvSpPr>
          <p:spPr>
            <a:xfrm>
              <a:off x="0" y="0"/>
              <a:ext cx="1844041" cy="1844041"/>
            </a:xfrm>
            <a:prstGeom prst="rect">
              <a:avLst/>
            </a:prstGeom>
            <a:solidFill>
              <a:srgbClr val="FFFC79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76200" dist="46335" dir="5400000">
                <a:srgbClr val="000000">
                  <a:alpha val="44128"/>
                </a:srgbClr>
              </a:outerShdw>
            </a:effectLst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solidFill>
                    <a:srgbClr val="FDFCFF"/>
                  </a:solidFill>
                </a:defRPr>
              </a:pPr>
            </a:p>
          </p:txBody>
        </p:sp>
        <p:sp>
          <p:nvSpPr>
            <p:cNvPr id="799" name="2"/>
            <p:cNvSpPr txBox="1"/>
            <p:nvPr/>
          </p:nvSpPr>
          <p:spPr>
            <a:xfrm>
              <a:off x="553911" y="82550"/>
              <a:ext cx="736220" cy="16789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9000">
                  <a:latin typeface="iCiel Brandon Text"/>
                  <a:ea typeface="iCiel Brandon Text"/>
                  <a:cs typeface="iCiel Brandon Text"/>
                  <a:sym typeface="iCiel Brandon Text"/>
                </a:defRPr>
              </a:lvl1pPr>
            </a:lstStyle>
            <a:p>
              <a:pPr/>
              <a:r>
                <a:t>2</a:t>
              </a:r>
            </a:p>
          </p:txBody>
        </p:sp>
      </p:grpSp>
      <p:grpSp>
        <p:nvGrpSpPr>
          <p:cNvPr id="803" name="Nhóm"/>
          <p:cNvGrpSpPr/>
          <p:nvPr/>
        </p:nvGrpSpPr>
        <p:grpSpPr>
          <a:xfrm>
            <a:off x="21238520" y="10840755"/>
            <a:ext cx="1844041" cy="1844041"/>
            <a:chOff x="0" y="0"/>
            <a:chExt cx="1844040" cy="1844040"/>
          </a:xfrm>
        </p:grpSpPr>
        <p:sp>
          <p:nvSpPr>
            <p:cNvPr id="801" name="Hình vuông"/>
            <p:cNvSpPr/>
            <p:nvPr/>
          </p:nvSpPr>
          <p:spPr>
            <a:xfrm>
              <a:off x="0" y="0"/>
              <a:ext cx="1844041" cy="1844041"/>
            </a:xfrm>
            <a:prstGeom prst="rect">
              <a:avLst/>
            </a:prstGeom>
            <a:solidFill>
              <a:srgbClr val="FFFC79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76200" dist="46335" dir="5400000">
                <a:srgbClr val="000000">
                  <a:alpha val="44128"/>
                </a:srgbClr>
              </a:outerShdw>
            </a:effectLst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solidFill>
                    <a:srgbClr val="FDFCFF"/>
                  </a:solidFill>
                </a:defRPr>
              </a:pPr>
            </a:p>
          </p:txBody>
        </p:sp>
        <p:sp>
          <p:nvSpPr>
            <p:cNvPr id="802" name="2"/>
            <p:cNvSpPr txBox="1"/>
            <p:nvPr/>
          </p:nvSpPr>
          <p:spPr>
            <a:xfrm>
              <a:off x="553911" y="82550"/>
              <a:ext cx="736220" cy="16789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9000">
                  <a:latin typeface="iCiel Brandon Text"/>
                  <a:ea typeface="iCiel Brandon Text"/>
                  <a:cs typeface="iCiel Brandon Text"/>
                  <a:sym typeface="iCiel Brandon Text"/>
                </a:defRPr>
              </a:lvl1pPr>
            </a:lstStyle>
            <a:p>
              <a:pPr/>
              <a:r>
                <a:t>2</a:t>
              </a:r>
            </a:p>
          </p:txBody>
        </p:sp>
      </p:grpSp>
      <p:grpSp>
        <p:nvGrpSpPr>
          <p:cNvPr id="806" name="Nhóm"/>
          <p:cNvGrpSpPr/>
          <p:nvPr/>
        </p:nvGrpSpPr>
        <p:grpSpPr>
          <a:xfrm>
            <a:off x="14790104" y="4401855"/>
            <a:ext cx="1844042" cy="1844041"/>
            <a:chOff x="0" y="0"/>
            <a:chExt cx="1844040" cy="1844040"/>
          </a:xfrm>
        </p:grpSpPr>
        <p:sp>
          <p:nvSpPr>
            <p:cNvPr id="804" name="Hình vuông"/>
            <p:cNvSpPr/>
            <p:nvPr/>
          </p:nvSpPr>
          <p:spPr>
            <a:xfrm>
              <a:off x="0" y="0"/>
              <a:ext cx="1844041" cy="1844041"/>
            </a:xfrm>
            <a:prstGeom prst="rect">
              <a:avLst/>
            </a:prstGeom>
            <a:solidFill>
              <a:srgbClr val="FFFC79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76200" dist="46335" dir="5400000">
                <a:srgbClr val="000000">
                  <a:alpha val="44128"/>
                </a:srgbClr>
              </a:outerShdw>
            </a:effectLst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solidFill>
                    <a:srgbClr val="FDFCFF"/>
                  </a:solidFill>
                </a:defRPr>
              </a:pPr>
            </a:p>
          </p:txBody>
        </p:sp>
        <p:sp>
          <p:nvSpPr>
            <p:cNvPr id="805" name="2"/>
            <p:cNvSpPr txBox="1"/>
            <p:nvPr/>
          </p:nvSpPr>
          <p:spPr>
            <a:xfrm>
              <a:off x="553911" y="82550"/>
              <a:ext cx="736220" cy="16789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9000">
                  <a:latin typeface="iCiel Brandon Text"/>
                  <a:ea typeface="iCiel Brandon Text"/>
                  <a:cs typeface="iCiel Brandon Text"/>
                  <a:sym typeface="iCiel Brandon Text"/>
                </a:defRPr>
              </a:lvl1pPr>
            </a:lstStyle>
            <a:p>
              <a:pPr/>
              <a:r>
                <a:t>2</a:t>
              </a:r>
            </a:p>
          </p:txBody>
        </p:sp>
      </p:grpSp>
      <p:grpSp>
        <p:nvGrpSpPr>
          <p:cNvPr id="809" name="Nhóm"/>
          <p:cNvGrpSpPr/>
          <p:nvPr/>
        </p:nvGrpSpPr>
        <p:grpSpPr>
          <a:xfrm>
            <a:off x="21238520" y="10840755"/>
            <a:ext cx="1844041" cy="1844041"/>
            <a:chOff x="0" y="0"/>
            <a:chExt cx="1844040" cy="1844040"/>
          </a:xfrm>
        </p:grpSpPr>
        <p:sp>
          <p:nvSpPr>
            <p:cNvPr id="807" name="Hình vuông"/>
            <p:cNvSpPr/>
            <p:nvPr/>
          </p:nvSpPr>
          <p:spPr>
            <a:xfrm>
              <a:off x="0" y="0"/>
              <a:ext cx="1844041" cy="1844041"/>
            </a:xfrm>
            <a:prstGeom prst="rect">
              <a:avLst/>
            </a:prstGeom>
            <a:solidFill>
              <a:srgbClr val="FF7E79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76200" dist="46335" dir="5400000">
                <a:srgbClr val="000000">
                  <a:alpha val="44128"/>
                </a:srgbClr>
              </a:outerShdw>
            </a:effectLst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solidFill>
                    <a:srgbClr val="FDFCFF"/>
                  </a:solidFill>
                </a:defRPr>
              </a:pPr>
            </a:p>
          </p:txBody>
        </p:sp>
        <p:sp>
          <p:nvSpPr>
            <p:cNvPr id="808" name="4"/>
            <p:cNvSpPr txBox="1"/>
            <p:nvPr/>
          </p:nvSpPr>
          <p:spPr>
            <a:xfrm>
              <a:off x="553911" y="82550"/>
              <a:ext cx="833375" cy="16789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9000">
                  <a:latin typeface="iCiel Brandon Text"/>
                  <a:ea typeface="iCiel Brandon Text"/>
                  <a:cs typeface="iCiel Brandon Text"/>
                  <a:sym typeface="iCiel Brandon Text"/>
                </a:defRPr>
              </a:lvl1pPr>
            </a:lstStyle>
            <a:p>
              <a:pPr/>
              <a:r>
                <a:t>4</a:t>
              </a:r>
            </a:p>
          </p:txBody>
        </p:sp>
      </p:grpSp>
      <p:grpSp>
        <p:nvGrpSpPr>
          <p:cNvPr id="812" name="Nhóm"/>
          <p:cNvGrpSpPr/>
          <p:nvPr/>
        </p:nvGrpSpPr>
        <p:grpSpPr>
          <a:xfrm>
            <a:off x="21238520" y="6548155"/>
            <a:ext cx="1844041" cy="1844041"/>
            <a:chOff x="0" y="0"/>
            <a:chExt cx="1844040" cy="1844040"/>
          </a:xfrm>
        </p:grpSpPr>
        <p:sp>
          <p:nvSpPr>
            <p:cNvPr id="810" name="Hình vuông"/>
            <p:cNvSpPr/>
            <p:nvPr/>
          </p:nvSpPr>
          <p:spPr>
            <a:xfrm>
              <a:off x="0" y="0"/>
              <a:ext cx="1844041" cy="1844041"/>
            </a:xfrm>
            <a:prstGeom prst="rect">
              <a:avLst/>
            </a:prstGeom>
            <a:solidFill>
              <a:srgbClr val="FF7E79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76200" dist="46335" dir="5400000">
                <a:srgbClr val="000000">
                  <a:alpha val="44128"/>
                </a:srgbClr>
              </a:outerShdw>
            </a:effectLst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solidFill>
                    <a:srgbClr val="FDFCFF"/>
                  </a:solidFill>
                </a:defRPr>
              </a:pPr>
            </a:p>
          </p:txBody>
        </p:sp>
        <p:sp>
          <p:nvSpPr>
            <p:cNvPr id="811" name="4"/>
            <p:cNvSpPr txBox="1"/>
            <p:nvPr/>
          </p:nvSpPr>
          <p:spPr>
            <a:xfrm>
              <a:off x="553911" y="82550"/>
              <a:ext cx="833375" cy="16789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9000">
                  <a:latin typeface="iCiel Brandon Text"/>
                  <a:ea typeface="iCiel Brandon Text"/>
                  <a:cs typeface="iCiel Brandon Text"/>
                  <a:sym typeface="iCiel Brandon Text"/>
                </a:defRPr>
              </a:lvl1pPr>
            </a:lstStyle>
            <a:p>
              <a:pPr/>
              <a:r>
                <a:t>4</a:t>
              </a:r>
            </a:p>
          </p:txBody>
        </p:sp>
      </p:grpSp>
      <p:grpSp>
        <p:nvGrpSpPr>
          <p:cNvPr id="815" name="Nhóm"/>
          <p:cNvGrpSpPr/>
          <p:nvPr/>
        </p:nvGrpSpPr>
        <p:grpSpPr>
          <a:xfrm>
            <a:off x="19089048" y="8694455"/>
            <a:ext cx="1844041" cy="1844041"/>
            <a:chOff x="0" y="0"/>
            <a:chExt cx="1844040" cy="1844040"/>
          </a:xfrm>
        </p:grpSpPr>
        <p:sp>
          <p:nvSpPr>
            <p:cNvPr id="813" name="Hình vuông"/>
            <p:cNvSpPr/>
            <p:nvPr/>
          </p:nvSpPr>
          <p:spPr>
            <a:xfrm>
              <a:off x="0" y="0"/>
              <a:ext cx="1844041" cy="1844041"/>
            </a:xfrm>
            <a:prstGeom prst="rect">
              <a:avLst/>
            </a:prstGeom>
            <a:solidFill>
              <a:srgbClr val="46A7FF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76200" dist="46335" dir="5400000">
                <a:srgbClr val="000000">
                  <a:alpha val="44128"/>
                </a:srgbClr>
              </a:outerShdw>
            </a:effectLst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solidFill>
                    <a:srgbClr val="FDFCFF"/>
                  </a:solidFill>
                </a:defRPr>
              </a:pPr>
            </a:p>
          </p:txBody>
        </p:sp>
        <p:sp>
          <p:nvSpPr>
            <p:cNvPr id="814" name="1024"/>
            <p:cNvSpPr txBox="1"/>
            <p:nvPr/>
          </p:nvSpPr>
          <p:spPr>
            <a:xfrm>
              <a:off x="29845" y="349250"/>
              <a:ext cx="1784351" cy="11455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6000">
                  <a:latin typeface="iCiel Brandon Text"/>
                  <a:ea typeface="iCiel Brandon Text"/>
                  <a:cs typeface="iCiel Brandon Text"/>
                  <a:sym typeface="iCiel Brandon Text"/>
                </a:defRPr>
              </a:lvl1pPr>
            </a:lstStyle>
            <a:p>
              <a:pPr/>
              <a:r>
                <a:t>1024</a:t>
              </a:r>
            </a:p>
          </p:txBody>
        </p:sp>
      </p:grpSp>
      <p:grpSp>
        <p:nvGrpSpPr>
          <p:cNvPr id="818" name="Nhóm"/>
          <p:cNvGrpSpPr/>
          <p:nvPr/>
        </p:nvGrpSpPr>
        <p:grpSpPr>
          <a:xfrm>
            <a:off x="21238520" y="8694455"/>
            <a:ext cx="1844041" cy="1844041"/>
            <a:chOff x="0" y="0"/>
            <a:chExt cx="1844040" cy="1844040"/>
          </a:xfrm>
        </p:grpSpPr>
        <p:sp>
          <p:nvSpPr>
            <p:cNvPr id="816" name="Hình vuông"/>
            <p:cNvSpPr/>
            <p:nvPr/>
          </p:nvSpPr>
          <p:spPr>
            <a:xfrm>
              <a:off x="0" y="0"/>
              <a:ext cx="1844041" cy="1844041"/>
            </a:xfrm>
            <a:prstGeom prst="rect">
              <a:avLst/>
            </a:prstGeom>
            <a:solidFill>
              <a:srgbClr val="46A7FF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76200" dist="46335" dir="5400000">
                <a:srgbClr val="000000">
                  <a:alpha val="44128"/>
                </a:srgbClr>
              </a:outerShdw>
            </a:effectLst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solidFill>
                    <a:srgbClr val="FDFCFF"/>
                  </a:solidFill>
                </a:defRPr>
              </a:pPr>
            </a:p>
          </p:txBody>
        </p:sp>
        <p:sp>
          <p:nvSpPr>
            <p:cNvPr id="817" name="1024"/>
            <p:cNvSpPr txBox="1"/>
            <p:nvPr/>
          </p:nvSpPr>
          <p:spPr>
            <a:xfrm>
              <a:off x="29845" y="349250"/>
              <a:ext cx="1784351" cy="11455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6000">
                  <a:latin typeface="iCiel Brandon Text"/>
                  <a:ea typeface="iCiel Brandon Text"/>
                  <a:cs typeface="iCiel Brandon Text"/>
                  <a:sym typeface="iCiel Brandon Text"/>
                </a:defRPr>
              </a:lvl1pPr>
            </a:lstStyle>
            <a:p>
              <a:pPr/>
              <a:r>
                <a:t>1024</a:t>
              </a:r>
            </a:p>
          </p:txBody>
        </p:sp>
      </p:grpSp>
      <p:sp>
        <p:nvSpPr>
          <p:cNvPr id="819" name="XÂY DỰNG PHẦN MỀM"/>
          <p:cNvSpPr txBox="1"/>
          <p:nvPr/>
        </p:nvSpPr>
        <p:spPr>
          <a:xfrm>
            <a:off x="2728467" y="-39921815"/>
            <a:ext cx="9463533" cy="1336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7000">
                <a:latin typeface="iCiel Brandon Text"/>
                <a:ea typeface="iCiel Brandon Text"/>
                <a:cs typeface="iCiel Brandon Text"/>
                <a:sym typeface="iCiel Brandon Text"/>
              </a:defRPr>
            </a:lvl1pPr>
          </a:lstStyle>
          <a:p>
            <a:pPr/>
            <a:r>
              <a:t>XÂY DỰNG PHẦN MỀM</a:t>
            </a:r>
          </a:p>
        </p:txBody>
      </p:sp>
      <p:sp>
        <p:nvSpPr>
          <p:cNvPr id="820" name="KẾT THÚC &amp; THOÁT GAME"/>
          <p:cNvSpPr txBox="1"/>
          <p:nvPr/>
        </p:nvSpPr>
        <p:spPr>
          <a:xfrm>
            <a:off x="2728467" y="-27883836"/>
            <a:ext cx="7770496" cy="967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5000">
                <a:latin typeface="iCiel Brandon Text"/>
                <a:ea typeface="iCiel Brandon Text"/>
                <a:cs typeface="iCiel Brandon Text"/>
                <a:sym typeface="iCiel Brandon Text"/>
              </a:defRPr>
            </a:lvl1pPr>
          </a:lstStyle>
          <a:p>
            <a:pPr/>
            <a:r>
              <a:t>KẾT THÚC &amp; THOÁT GAME</a:t>
            </a:r>
          </a:p>
        </p:txBody>
      </p:sp>
      <p:pic>
        <p:nvPicPr>
          <p:cNvPr id="821" name="Hình ảnh" descr="Hình ảnh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28467" y="-18619745"/>
            <a:ext cx="9463533" cy="5877035"/>
          </a:xfrm>
          <a:prstGeom prst="rect">
            <a:avLst/>
          </a:prstGeom>
          <a:ln w="12700">
            <a:miter lim="400000"/>
          </a:ln>
        </p:spPr>
      </p:pic>
      <p:pic>
        <p:nvPicPr>
          <p:cNvPr id="822" name="Hình ảnh" descr="Hình ảnh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728467" y="-10095978"/>
            <a:ext cx="18507709" cy="3225049"/>
          </a:xfrm>
          <a:prstGeom prst="rect">
            <a:avLst/>
          </a:prstGeom>
          <a:ln w="12700">
            <a:miter lim="400000"/>
          </a:ln>
        </p:spPr>
      </p:pic>
      <p:pic>
        <p:nvPicPr>
          <p:cNvPr id="823" name="Hình ảnh" descr="Hình ảnh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8551828" y="-28742138"/>
            <a:ext cx="2684348" cy="2684348"/>
          </a:xfrm>
          <a:prstGeom prst="rect">
            <a:avLst/>
          </a:prstGeom>
          <a:ln w="12700">
            <a:miter lim="400000"/>
          </a:ln>
        </p:spPr>
      </p:pic>
      <p:sp>
        <p:nvSpPr>
          <p:cNvPr id="824" name="Hình chữ nhật"/>
          <p:cNvSpPr/>
          <p:nvPr/>
        </p:nvSpPr>
        <p:spPr>
          <a:xfrm>
            <a:off x="813610" y="3108900"/>
            <a:ext cx="11378390" cy="2214976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/>
          </a:p>
        </p:txBody>
      </p:sp>
      <p:sp>
        <p:nvSpPr>
          <p:cNvPr id="825" name="Đường"/>
          <p:cNvSpPr/>
          <p:nvPr/>
        </p:nvSpPr>
        <p:spPr>
          <a:xfrm>
            <a:off x="-6479119" y="2754630"/>
            <a:ext cx="4330055" cy="1"/>
          </a:xfrm>
          <a:prstGeom prst="line">
            <a:avLst/>
          </a:prstGeom>
          <a:ln w="76200">
            <a:solidFill>
              <a:srgbClr val="000000"/>
            </a:solidFill>
            <a:miter/>
          </a:ln>
        </p:spPr>
        <p:txBody>
          <a:bodyPr lIns="38100" tIns="38100" rIns="38100" bIns="38100" anchor="ctr"/>
          <a:lstStyle/>
          <a:p>
            <a:pPr>
              <a:defRPr>
                <a:solidFill>
                  <a:srgbClr val="FDFCFF"/>
                </a:solidFill>
              </a:defRPr>
            </a:pPr>
          </a:p>
        </p:txBody>
      </p:sp>
      <p:sp>
        <p:nvSpPr>
          <p:cNvPr id="826" name="XIN CHÂN THÀNH CẢM ƠN SỰ THEO DÕI…"/>
          <p:cNvSpPr txBox="1"/>
          <p:nvPr/>
        </p:nvSpPr>
        <p:spPr>
          <a:xfrm>
            <a:off x="2382773" y="786607"/>
            <a:ext cx="19618453" cy="291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sz="8000">
                <a:latin typeface="iCiel Brandon Text"/>
                <a:ea typeface="iCiel Brandon Text"/>
                <a:cs typeface="iCiel Brandon Text"/>
                <a:sym typeface="iCiel Brandon Text"/>
              </a:defRPr>
            </a:pPr>
            <a:r>
              <a:t>XIN CHÂN THÀNH CẢM ƠN SỰ THEO DÕI</a:t>
            </a:r>
          </a:p>
          <a:p>
            <a:pPr algn="ctr">
              <a:defRPr sz="8000">
                <a:latin typeface="iCiel Brandon Text"/>
                <a:ea typeface="iCiel Brandon Text"/>
                <a:cs typeface="iCiel Brandon Text"/>
                <a:sym typeface="iCiel Brandon Text"/>
              </a:defRPr>
            </a:pPr>
            <a:r>
              <a:t>TỪ THẦY CÙNG CÁC BẠN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dissolve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path" nodeType="afterEffect" presetSubtype="0" presetID="-1" grpId="1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176220 0.000000" origin="layout" pathEditMode="relative">
                                      <p:cBhvr>
                                        <p:cTn id="6" dur="500" fill="hold"/>
                                        <p:tgtEl>
                                          <p:spTgt spid="8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path" nodeType="afterEffect" presetSubtype="0" presetID="-1" grpId="2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-0.000212 0.469537" origin="layout" pathEditMode="relative">
                                      <p:cBhvr>
                                        <p:cTn id="9" dur="500" fill="hold"/>
                                        <p:tgtEl>
                                          <p:spTgt spid="8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path" nodeType="withEffect" presetSubtype="0" presetID="-1" grpId="3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176220 0.000000 L 0.176220 0.313056" origin="layout" pathEditMode="relative">
                                      <p:cBhvr>
                                        <p:cTn id="12" dur="500" fill="hold"/>
                                        <p:tgtEl>
                                          <p:spTgt spid="8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Class="exit" nodeType="after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Class="exit" nodeType="after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path" nodeType="afterEffect" presetSubtype="0" presetID="-1" grpId="6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-0.176123 0.000000" origin="layout" pathEditMode="relative">
                                      <p:cBhvr>
                                        <p:cTn id="21" dur="500" fill="hold"/>
                                        <p:tgtEl>
                                          <p:spTgt spid="8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path" nodeType="afterEffect" presetSubtype="0" presetID="-1" grpId="7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000049 -0.312870" origin="layout" pathEditMode="relative">
                                      <p:cBhvr>
                                        <p:cTn id="24" dur="500" fill="hold"/>
                                        <p:tgtEl>
                                          <p:spTgt spid="8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Class="path" nodeType="withEffect" presetSubtype="0" presetID="-1" grpId="8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-0.000081 -0.156389" origin="layout" pathEditMode="relative">
                                      <p:cBhvr>
                                        <p:cTn id="27" dur="500" fill="hold"/>
                                        <p:tgtEl>
                                          <p:spTgt spid="8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Class="path" nodeType="withEffect" presetSubtype="0" presetID="-1" grpId="9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-0.000081 -0.156389" origin="layout" pathEditMode="relative">
                                      <p:cBhvr>
                                        <p:cTn id="30" dur="500" fill="hold"/>
                                        <p:tgtEl>
                                          <p:spTgt spid="8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Class="path" nodeType="withEffect" presetSubtype="0" presetID="-1" grpId="10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-0.000212 0.469537 L -0.000318 0.000093" origin="layout" pathEditMode="relative">
                                      <p:cBhvr>
                                        <p:cTn id="33" dur="500" fill="hold"/>
                                        <p:tgtEl>
                                          <p:spTgt spid="8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Class="path" nodeType="withEffect" presetSubtype="0" presetID="-1" grpId="11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-0.176123 0.000000 L -0.176123 -0.156389" origin="layout" pathEditMode="relative">
                                      <p:cBhvr>
                                        <p:cTn id="36" dur="500" fill="hold"/>
                                        <p:tgtEl>
                                          <p:spTgt spid="8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Class="path" nodeType="afterEffect" presetSubtype="0" presetID="-1" grpId="12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-0.000318 0.000093 L -0.000212 0.469537" origin="layout" pathEditMode="relative">
                                      <p:cBhvr>
                                        <p:cTn id="39" dur="500" fill="hold"/>
                                        <p:tgtEl>
                                          <p:spTgt spid="8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Class="path" nodeType="withEffect" presetSubtype="0" presetID="-1" grpId="13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-0.176123 -0.156389 L -0.176123 0.000093" origin="layout" pathEditMode="relative">
                                      <p:cBhvr>
                                        <p:cTn id="42" dur="500" fill="hold"/>
                                        <p:tgtEl>
                                          <p:spTgt spid="8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Class="path" nodeType="withEffect" presetSubtype="0" presetID="-1" grpId="14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49 -0.312870 L 0.000073 0.000093" origin="layout" pathEditMode="relative">
                                      <p:cBhvr>
                                        <p:cTn id="45" dur="500" fill="hold"/>
                                        <p:tgtEl>
                                          <p:spTgt spid="8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Class="path" nodeType="withEffect" presetSubtype="0" presetID="-1" grpId="15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-0.000081 -0.156389 L -0.000122 0.000093" origin="layout" pathEditMode="relative">
                                      <p:cBhvr>
                                        <p:cTn id="48" dur="500" fill="hold"/>
                                        <p:tgtEl>
                                          <p:spTgt spid="8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Class="path" nodeType="withEffect" presetSubtype="0" presetID="-1" grpId="16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-0.000081 -0.156389 L -0.000122 0.000093" origin="layout" pathEditMode="relative">
                                      <p:cBhvr>
                                        <p:cTn id="51" dur="500" fill="hold"/>
                                        <p:tgtEl>
                                          <p:spTgt spid="8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803" grpId="4"/>
      <p:bldP build="whole" bldLvl="1" animBg="1" rev="0" advAuto="0" spid="800" grpId="5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Hình chữ nhật"/>
          <p:cNvSpPr/>
          <p:nvPr/>
        </p:nvSpPr>
        <p:spPr>
          <a:xfrm>
            <a:off x="0" y="7100480"/>
            <a:ext cx="16313205" cy="3307761"/>
          </a:xfrm>
          <a:prstGeom prst="rect">
            <a:avLst/>
          </a:prstGeom>
          <a:solidFill>
            <a:srgbClr val="A4ABB5"/>
          </a:solidFill>
          <a:ln w="12700">
            <a:miter lim="400000"/>
          </a:ln>
          <a:effectLst>
            <a:outerShdw sx="100000" sy="100000" kx="0" ky="0" algn="b" rotWithShape="0" blurRad="25400" dist="0" dir="0">
              <a:srgbClr val="000000">
                <a:alpha val="50000"/>
              </a:srgbClr>
            </a:outerShdw>
          </a:effectLst>
        </p:spPr>
        <p:txBody>
          <a:bodyPr lIns="38100" tIns="38100" rIns="38100" bIns="38100" anchor="ctr"/>
          <a:lstStyle/>
          <a:p>
            <a:pPr/>
          </a:p>
        </p:txBody>
      </p:sp>
      <p:sp>
        <p:nvSpPr>
          <p:cNvPr id="136" name="Hình chữ nhật"/>
          <p:cNvSpPr/>
          <p:nvPr/>
        </p:nvSpPr>
        <p:spPr>
          <a:xfrm>
            <a:off x="358272" y="7672362"/>
            <a:ext cx="5830723" cy="1195963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/>
          </a:p>
        </p:txBody>
      </p:sp>
      <p:pic>
        <p:nvPicPr>
          <p:cNvPr id="137" name="Hình ảnh" descr="Hình ảnh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23331" y="2414848"/>
            <a:ext cx="6129438" cy="6129438"/>
          </a:xfrm>
          <a:prstGeom prst="rect">
            <a:avLst/>
          </a:prstGeom>
          <a:ln w="12700">
            <a:miter lim="400000"/>
          </a:ln>
        </p:spPr>
      </p:pic>
      <p:sp>
        <p:nvSpPr>
          <p:cNvPr id="138" name="Gabriele Cirulli…"/>
          <p:cNvSpPr txBox="1"/>
          <p:nvPr/>
        </p:nvSpPr>
        <p:spPr>
          <a:xfrm>
            <a:off x="1745001" y="9308420"/>
            <a:ext cx="5086097" cy="2199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sz="6000">
                <a:solidFill>
                  <a:srgbClr val="2DE1B9"/>
                </a:solidFill>
                <a:latin typeface="iCiel Brandon Text"/>
                <a:ea typeface="iCiel Brandon Text"/>
                <a:cs typeface="iCiel Brandon Text"/>
                <a:sym typeface="iCiel Brandon Text"/>
              </a:defRPr>
            </a:pPr>
            <a:r>
              <a:t>Gabriele Cirulli</a:t>
            </a:r>
          </a:p>
          <a:p>
            <a:pPr algn="ctr">
              <a:defRPr sz="6000">
                <a:solidFill>
                  <a:srgbClr val="000000"/>
                </a:solidFill>
                <a:latin typeface="iCiel Brandon Text"/>
                <a:ea typeface="iCiel Brandon Text"/>
                <a:cs typeface="iCiel Brandon Text"/>
                <a:sym typeface="iCiel Brandon Text"/>
              </a:defRPr>
            </a:pPr>
            <a:r>
              <a:t>(1995, Italia)</a:t>
            </a:r>
          </a:p>
        </p:txBody>
      </p:sp>
      <p:pic>
        <p:nvPicPr>
          <p:cNvPr id="139" name="Hình ảnh" descr="Hình ảnh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766182" y="-19205233"/>
            <a:ext cx="7548193" cy="10064258"/>
          </a:xfrm>
          <a:prstGeom prst="rect">
            <a:avLst/>
          </a:prstGeom>
          <a:ln w="12700">
            <a:miter lim="400000"/>
          </a:ln>
        </p:spPr>
      </p:pic>
      <p:pic>
        <p:nvPicPr>
          <p:cNvPr id="140" name="Hình ảnh" descr="Hình ảnh"/>
          <p:cNvPicPr>
            <a:picLocks noChangeAspect="1"/>
          </p:cNvPicPr>
          <p:nvPr/>
        </p:nvPicPr>
        <p:blipFill>
          <a:blip r:embed="rId4">
            <a:extLst/>
          </a:blip>
          <a:srcRect l="3177" t="0" r="6962" b="3063"/>
          <a:stretch>
            <a:fillRect/>
          </a:stretch>
        </p:blipFill>
        <p:spPr>
          <a:xfrm>
            <a:off x="16313203" y="447390"/>
            <a:ext cx="7380822" cy="10064253"/>
          </a:xfrm>
          <a:prstGeom prst="rect">
            <a:avLst/>
          </a:prstGeom>
          <a:ln w="12700">
            <a:miter lim="400000"/>
          </a:ln>
        </p:spPr>
      </p:pic>
      <p:sp>
        <p:nvSpPr>
          <p:cNvPr id="141" name="2048"/>
          <p:cNvSpPr txBox="1"/>
          <p:nvPr/>
        </p:nvSpPr>
        <p:spPr>
          <a:xfrm>
            <a:off x="19889612" y="-15101570"/>
            <a:ext cx="3201671" cy="1856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0000">
                <a:latin typeface="iCiel Brandon Text"/>
                <a:ea typeface="iCiel Brandon Text"/>
                <a:cs typeface="iCiel Brandon Text"/>
                <a:sym typeface="iCiel Brandon Text"/>
              </a:defRPr>
            </a:lvl1pPr>
          </a:lstStyle>
          <a:p>
            <a:pPr/>
            <a:r>
              <a:t>2048</a:t>
            </a:r>
          </a:p>
        </p:txBody>
      </p:sp>
      <p:pic>
        <p:nvPicPr>
          <p:cNvPr id="142" name="Hình ảnh" descr="Hình ảnh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7647597" y="10848630"/>
            <a:ext cx="1940196" cy="219964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3" name="Hình ảnh" descr="Hình ảnh"/>
          <p:cNvPicPr>
            <a:picLocks noChangeAspect="1"/>
          </p:cNvPicPr>
          <p:nvPr/>
        </p:nvPicPr>
        <p:blipFill>
          <a:blip r:embed="rId6">
            <a:extLst/>
          </a:blip>
          <a:srcRect l="0" t="18182" r="0" b="0"/>
          <a:stretch>
            <a:fillRect/>
          </a:stretch>
        </p:blipFill>
        <p:spPr>
          <a:xfrm>
            <a:off x="20537749" y="10848630"/>
            <a:ext cx="1905526" cy="2199565"/>
          </a:xfrm>
          <a:prstGeom prst="rect">
            <a:avLst/>
          </a:prstGeom>
          <a:ln w="12700">
            <a:miter lim="400000"/>
          </a:ln>
        </p:spPr>
      </p:pic>
      <p:sp>
        <p:nvSpPr>
          <p:cNvPr id="144" name="Hình"/>
          <p:cNvSpPr/>
          <p:nvPr/>
        </p:nvSpPr>
        <p:spPr>
          <a:xfrm>
            <a:off x="10422490" y="6873154"/>
            <a:ext cx="6567963" cy="56853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428" fill="norm" stroke="1" extrusionOk="0">
                <a:moveTo>
                  <a:pt x="3889" y="0"/>
                </a:moveTo>
                <a:lnTo>
                  <a:pt x="0" y="9713"/>
                </a:lnTo>
                <a:lnTo>
                  <a:pt x="2283" y="9713"/>
                </a:lnTo>
                <a:cubicBezTo>
                  <a:pt x="2283" y="9748"/>
                  <a:pt x="2282" y="9783"/>
                  <a:pt x="2282" y="9817"/>
                </a:cubicBezTo>
                <a:cubicBezTo>
                  <a:pt x="2286" y="15567"/>
                  <a:pt x="6823" y="19604"/>
                  <a:pt x="11949" y="20896"/>
                </a:cubicBezTo>
                <a:cubicBezTo>
                  <a:pt x="14505" y="21540"/>
                  <a:pt x="17147" y="21600"/>
                  <a:pt x="19724" y="21072"/>
                </a:cubicBezTo>
                <a:lnTo>
                  <a:pt x="21600" y="17156"/>
                </a:lnTo>
                <a:cubicBezTo>
                  <a:pt x="18406" y="17945"/>
                  <a:pt x="15092" y="17824"/>
                  <a:pt x="11949" y="16803"/>
                </a:cubicBezTo>
                <a:cubicBezTo>
                  <a:pt x="8790" y="15777"/>
                  <a:pt x="5856" y="13408"/>
                  <a:pt x="5852" y="9817"/>
                </a:cubicBezTo>
                <a:cubicBezTo>
                  <a:pt x="5852" y="9783"/>
                  <a:pt x="5854" y="9748"/>
                  <a:pt x="5855" y="9713"/>
                </a:cubicBezTo>
                <a:lnTo>
                  <a:pt x="8152" y="9713"/>
                </a:lnTo>
                <a:lnTo>
                  <a:pt x="3889" y="0"/>
                </a:ln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>
                <a:solidFill>
                  <a:srgbClr val="FDFCFF"/>
                </a:solidFill>
              </a:defRPr>
            </a:pPr>
          </a:p>
        </p:txBody>
      </p:sp>
      <p:pic>
        <p:nvPicPr>
          <p:cNvPr id="145" name="Hình ảnh" descr="Hình ảnh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0143437" y="2027528"/>
            <a:ext cx="2048563" cy="2048564"/>
          </a:xfrm>
          <a:prstGeom prst="rect">
            <a:avLst/>
          </a:prstGeom>
          <a:ln w="12700">
            <a:miter lim="400000"/>
          </a:ln>
        </p:spPr>
      </p:pic>
      <p:pic>
        <p:nvPicPr>
          <p:cNvPr id="146" name="Hình ảnh" descr="Hình ảnh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2868431" y="2414848"/>
            <a:ext cx="1905398" cy="2180093"/>
          </a:xfrm>
          <a:prstGeom prst="rect">
            <a:avLst/>
          </a:prstGeom>
          <a:ln w="12700">
            <a:miter lim="400000"/>
          </a:ln>
        </p:spPr>
      </p:pic>
      <p:pic>
        <p:nvPicPr>
          <p:cNvPr id="147" name="Hình ảnh" descr="Hình ảnh"/>
          <p:cNvPicPr>
            <a:picLocks noChangeAspect="1"/>
          </p:cNvPicPr>
          <p:nvPr/>
        </p:nvPicPr>
        <p:blipFill>
          <a:blip r:embed="rId9">
            <a:extLst/>
          </a:blip>
          <a:srcRect l="14419" t="15176" r="14419" b="15176"/>
          <a:stretch>
            <a:fillRect/>
          </a:stretch>
        </p:blipFill>
        <p:spPr>
          <a:xfrm>
            <a:off x="10422491" y="4273384"/>
            <a:ext cx="2445875" cy="2393826"/>
          </a:xfrm>
          <a:prstGeom prst="rect">
            <a:avLst/>
          </a:prstGeom>
          <a:ln w="12700">
            <a:miter lim="400000"/>
          </a:ln>
        </p:spPr>
      </p:pic>
      <p:sp>
        <p:nvSpPr>
          <p:cNvPr id="148" name="Hình chữ nhật"/>
          <p:cNvSpPr/>
          <p:nvPr/>
        </p:nvSpPr>
        <p:spPr>
          <a:xfrm>
            <a:off x="45079530" y="-190666"/>
            <a:ext cx="10263840" cy="13716001"/>
          </a:xfrm>
          <a:prstGeom prst="rect">
            <a:avLst/>
          </a:prstGeom>
          <a:solidFill>
            <a:srgbClr val="A4ABB5"/>
          </a:solidFill>
          <a:ln w="12700">
            <a:miter lim="400000"/>
          </a:ln>
          <a:effectLst>
            <a:outerShdw sx="100000" sy="100000" kx="0" ky="0" algn="b" rotWithShape="0" blurRad="25400" dist="0" dir="0">
              <a:srgbClr val="000000">
                <a:alpha val="50000"/>
              </a:srgbClr>
            </a:outerShdw>
          </a:effectLst>
        </p:spPr>
        <p:txBody>
          <a:bodyPr lIns="38100" tIns="38100" rIns="38100" bIns="38100" anchor="ctr"/>
          <a:lstStyle/>
          <a:p>
            <a:pPr/>
          </a:p>
        </p:txBody>
      </p:sp>
      <p:sp>
        <p:nvSpPr>
          <p:cNvPr id="149" name="Hình vuông"/>
          <p:cNvSpPr/>
          <p:nvPr/>
        </p:nvSpPr>
        <p:spPr>
          <a:xfrm>
            <a:off x="-51834691" y="2731685"/>
            <a:ext cx="1844041" cy="1844041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  <a:effectLst>
            <a:outerShdw sx="100000" sy="100000" kx="0" ky="0" algn="b" rotWithShape="0" blurRad="76200" dist="46335" dir="5400000">
              <a:srgbClr val="000000">
                <a:alpha val="44128"/>
              </a:srgbClr>
            </a:outerShdw>
          </a:effectLst>
        </p:spPr>
        <p:txBody>
          <a:bodyPr lIns="38100" tIns="38100" rIns="38100" bIns="38100" anchor="ctr"/>
          <a:lstStyle/>
          <a:p>
            <a:pPr>
              <a:defRPr>
                <a:solidFill>
                  <a:srgbClr val="FDFCFF"/>
                </a:solidFill>
              </a:defRPr>
            </a:pPr>
          </a:p>
        </p:txBody>
      </p:sp>
      <p:sp>
        <p:nvSpPr>
          <p:cNvPr id="150" name="Hình vuông"/>
          <p:cNvSpPr/>
          <p:nvPr/>
        </p:nvSpPr>
        <p:spPr>
          <a:xfrm>
            <a:off x="-49685219" y="2731685"/>
            <a:ext cx="1844041" cy="1844041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  <a:effectLst>
            <a:outerShdw sx="100000" sy="100000" kx="0" ky="0" algn="b" rotWithShape="0" blurRad="76200" dist="46335" dir="5400000">
              <a:srgbClr val="000000">
                <a:alpha val="44128"/>
              </a:srgbClr>
            </a:outerShdw>
          </a:effectLst>
        </p:spPr>
        <p:txBody>
          <a:bodyPr lIns="38100" tIns="38100" rIns="38100" bIns="38100" anchor="ctr"/>
          <a:lstStyle/>
          <a:p>
            <a:pPr>
              <a:defRPr>
                <a:solidFill>
                  <a:srgbClr val="FDFCFF"/>
                </a:solidFill>
              </a:defRPr>
            </a:pPr>
          </a:p>
        </p:txBody>
      </p:sp>
      <p:sp>
        <p:nvSpPr>
          <p:cNvPr id="151" name="Hình vuông"/>
          <p:cNvSpPr/>
          <p:nvPr/>
        </p:nvSpPr>
        <p:spPr>
          <a:xfrm>
            <a:off x="-47535747" y="2731685"/>
            <a:ext cx="1844041" cy="1844041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  <a:effectLst>
            <a:outerShdw sx="100000" sy="100000" kx="0" ky="0" algn="b" rotWithShape="0" blurRad="76200" dist="46335" dir="5400000">
              <a:srgbClr val="000000">
                <a:alpha val="44128"/>
              </a:srgbClr>
            </a:outerShdw>
          </a:effectLst>
        </p:spPr>
        <p:txBody>
          <a:bodyPr lIns="38100" tIns="38100" rIns="38100" bIns="38100" anchor="ctr"/>
          <a:lstStyle/>
          <a:p>
            <a:pPr>
              <a:defRPr>
                <a:solidFill>
                  <a:srgbClr val="FDFCFF"/>
                </a:solidFill>
              </a:defRPr>
            </a:pPr>
          </a:p>
        </p:txBody>
      </p:sp>
      <p:sp>
        <p:nvSpPr>
          <p:cNvPr id="152" name="Hình vuông"/>
          <p:cNvSpPr/>
          <p:nvPr/>
        </p:nvSpPr>
        <p:spPr>
          <a:xfrm>
            <a:off x="-45386275" y="2731685"/>
            <a:ext cx="1844041" cy="1844041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  <a:effectLst>
            <a:outerShdw sx="100000" sy="100000" kx="0" ky="0" algn="b" rotWithShape="0" blurRad="76200" dist="46335" dir="5400000">
              <a:srgbClr val="000000">
                <a:alpha val="44128"/>
              </a:srgbClr>
            </a:outerShdw>
          </a:effectLst>
        </p:spPr>
        <p:txBody>
          <a:bodyPr lIns="38100" tIns="38100" rIns="38100" bIns="38100" anchor="ctr"/>
          <a:lstStyle/>
          <a:p>
            <a:pPr>
              <a:defRPr>
                <a:solidFill>
                  <a:srgbClr val="FDFCFF"/>
                </a:solidFill>
              </a:defRPr>
            </a:pPr>
          </a:p>
        </p:txBody>
      </p:sp>
      <p:sp>
        <p:nvSpPr>
          <p:cNvPr id="153" name="Hình vuông"/>
          <p:cNvSpPr/>
          <p:nvPr/>
        </p:nvSpPr>
        <p:spPr>
          <a:xfrm>
            <a:off x="-51834691" y="4877984"/>
            <a:ext cx="1844041" cy="1844041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  <a:effectLst>
            <a:outerShdw sx="100000" sy="100000" kx="0" ky="0" algn="b" rotWithShape="0" blurRad="76200" dist="46335" dir="5400000">
              <a:srgbClr val="000000">
                <a:alpha val="44128"/>
              </a:srgbClr>
            </a:outerShdw>
          </a:effectLst>
        </p:spPr>
        <p:txBody>
          <a:bodyPr lIns="38100" tIns="38100" rIns="38100" bIns="38100" anchor="ctr"/>
          <a:lstStyle/>
          <a:p>
            <a:pPr>
              <a:defRPr>
                <a:solidFill>
                  <a:srgbClr val="FDFCFF"/>
                </a:solidFill>
              </a:defRPr>
            </a:pPr>
          </a:p>
        </p:txBody>
      </p:sp>
      <p:sp>
        <p:nvSpPr>
          <p:cNvPr id="154" name="Hình vuông"/>
          <p:cNvSpPr/>
          <p:nvPr/>
        </p:nvSpPr>
        <p:spPr>
          <a:xfrm>
            <a:off x="-49685219" y="4877984"/>
            <a:ext cx="1844041" cy="1844041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  <a:effectLst>
            <a:outerShdw sx="100000" sy="100000" kx="0" ky="0" algn="b" rotWithShape="0" blurRad="76200" dist="46335" dir="5400000">
              <a:srgbClr val="000000">
                <a:alpha val="44128"/>
              </a:srgbClr>
            </a:outerShdw>
          </a:effectLst>
        </p:spPr>
        <p:txBody>
          <a:bodyPr lIns="38100" tIns="38100" rIns="38100" bIns="38100" anchor="ctr"/>
          <a:lstStyle/>
          <a:p>
            <a:pPr>
              <a:defRPr>
                <a:solidFill>
                  <a:srgbClr val="FDFCFF"/>
                </a:solidFill>
              </a:defRPr>
            </a:pPr>
          </a:p>
        </p:txBody>
      </p:sp>
      <p:sp>
        <p:nvSpPr>
          <p:cNvPr id="155" name="Hình vuông"/>
          <p:cNvSpPr/>
          <p:nvPr/>
        </p:nvSpPr>
        <p:spPr>
          <a:xfrm>
            <a:off x="-47535747" y="4877984"/>
            <a:ext cx="1844041" cy="1844041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  <a:effectLst>
            <a:outerShdw sx="100000" sy="100000" kx="0" ky="0" algn="b" rotWithShape="0" blurRad="76200" dist="46335" dir="5400000">
              <a:srgbClr val="000000">
                <a:alpha val="44128"/>
              </a:srgbClr>
            </a:outerShdw>
          </a:effectLst>
        </p:spPr>
        <p:txBody>
          <a:bodyPr lIns="38100" tIns="38100" rIns="38100" bIns="38100" anchor="ctr"/>
          <a:lstStyle/>
          <a:p>
            <a:pPr>
              <a:defRPr>
                <a:solidFill>
                  <a:srgbClr val="FDFCFF"/>
                </a:solidFill>
              </a:defRPr>
            </a:pPr>
          </a:p>
        </p:txBody>
      </p:sp>
      <p:sp>
        <p:nvSpPr>
          <p:cNvPr id="156" name="Hình vuông"/>
          <p:cNvSpPr/>
          <p:nvPr/>
        </p:nvSpPr>
        <p:spPr>
          <a:xfrm>
            <a:off x="-45386275" y="4877984"/>
            <a:ext cx="1844041" cy="1844041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  <a:effectLst>
            <a:outerShdw sx="100000" sy="100000" kx="0" ky="0" algn="b" rotWithShape="0" blurRad="76200" dist="46335" dir="5400000">
              <a:srgbClr val="000000">
                <a:alpha val="44128"/>
              </a:srgbClr>
            </a:outerShdw>
          </a:effectLst>
        </p:spPr>
        <p:txBody>
          <a:bodyPr lIns="38100" tIns="38100" rIns="38100" bIns="38100" anchor="ctr"/>
          <a:lstStyle/>
          <a:p>
            <a:pPr>
              <a:defRPr>
                <a:solidFill>
                  <a:srgbClr val="FDFCFF"/>
                </a:solidFill>
              </a:defRPr>
            </a:pPr>
          </a:p>
        </p:txBody>
      </p:sp>
      <p:sp>
        <p:nvSpPr>
          <p:cNvPr id="157" name="Hình vuông"/>
          <p:cNvSpPr/>
          <p:nvPr/>
        </p:nvSpPr>
        <p:spPr>
          <a:xfrm>
            <a:off x="-51834691" y="7024284"/>
            <a:ext cx="1844041" cy="1844041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  <a:effectLst>
            <a:outerShdw sx="100000" sy="100000" kx="0" ky="0" algn="b" rotWithShape="0" blurRad="76200" dist="46335" dir="5400000">
              <a:srgbClr val="000000">
                <a:alpha val="44128"/>
              </a:srgbClr>
            </a:outerShdw>
          </a:effectLst>
        </p:spPr>
        <p:txBody>
          <a:bodyPr lIns="38100" tIns="38100" rIns="38100" bIns="38100" anchor="ctr"/>
          <a:lstStyle/>
          <a:p>
            <a:pPr>
              <a:defRPr>
                <a:solidFill>
                  <a:srgbClr val="FDFCFF"/>
                </a:solidFill>
              </a:defRPr>
            </a:pPr>
          </a:p>
        </p:txBody>
      </p:sp>
      <p:sp>
        <p:nvSpPr>
          <p:cNvPr id="158" name="Hình vuông"/>
          <p:cNvSpPr/>
          <p:nvPr/>
        </p:nvSpPr>
        <p:spPr>
          <a:xfrm>
            <a:off x="-49685219" y="7024284"/>
            <a:ext cx="1844041" cy="1844041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  <a:effectLst>
            <a:outerShdw sx="100000" sy="100000" kx="0" ky="0" algn="b" rotWithShape="0" blurRad="76200" dist="46335" dir="5400000">
              <a:srgbClr val="000000">
                <a:alpha val="44128"/>
              </a:srgbClr>
            </a:outerShdw>
          </a:effectLst>
        </p:spPr>
        <p:txBody>
          <a:bodyPr lIns="38100" tIns="38100" rIns="38100" bIns="38100" anchor="ctr"/>
          <a:lstStyle/>
          <a:p>
            <a:pPr>
              <a:defRPr>
                <a:solidFill>
                  <a:srgbClr val="FDFCFF"/>
                </a:solidFill>
              </a:defRPr>
            </a:pPr>
          </a:p>
        </p:txBody>
      </p:sp>
      <p:sp>
        <p:nvSpPr>
          <p:cNvPr id="159" name="Hình vuông"/>
          <p:cNvSpPr/>
          <p:nvPr/>
        </p:nvSpPr>
        <p:spPr>
          <a:xfrm>
            <a:off x="-47535747" y="7024284"/>
            <a:ext cx="1844041" cy="1844041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  <a:effectLst>
            <a:outerShdw sx="100000" sy="100000" kx="0" ky="0" algn="b" rotWithShape="0" blurRad="76200" dist="46335" dir="5400000">
              <a:srgbClr val="000000">
                <a:alpha val="44128"/>
              </a:srgbClr>
            </a:outerShdw>
          </a:effectLst>
        </p:spPr>
        <p:txBody>
          <a:bodyPr lIns="38100" tIns="38100" rIns="38100" bIns="38100" anchor="ctr"/>
          <a:lstStyle/>
          <a:p>
            <a:pPr>
              <a:defRPr>
                <a:solidFill>
                  <a:srgbClr val="FDFCFF"/>
                </a:solidFill>
              </a:defRPr>
            </a:pPr>
          </a:p>
        </p:txBody>
      </p:sp>
      <p:sp>
        <p:nvSpPr>
          <p:cNvPr id="160" name="Hình vuông"/>
          <p:cNvSpPr/>
          <p:nvPr/>
        </p:nvSpPr>
        <p:spPr>
          <a:xfrm>
            <a:off x="-45386278" y="7024284"/>
            <a:ext cx="1844041" cy="1844041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  <a:effectLst>
            <a:outerShdw sx="100000" sy="100000" kx="0" ky="0" algn="b" rotWithShape="0" blurRad="76200" dist="46335" dir="5400000">
              <a:srgbClr val="000000">
                <a:alpha val="44128"/>
              </a:srgbClr>
            </a:outerShdw>
          </a:effectLst>
        </p:spPr>
        <p:txBody>
          <a:bodyPr lIns="38100" tIns="38100" rIns="38100" bIns="38100" anchor="ctr"/>
          <a:lstStyle/>
          <a:p>
            <a:pPr>
              <a:defRPr>
                <a:solidFill>
                  <a:srgbClr val="FDFCFF"/>
                </a:solidFill>
              </a:defRPr>
            </a:pPr>
          </a:p>
        </p:txBody>
      </p:sp>
      <p:sp>
        <p:nvSpPr>
          <p:cNvPr id="161" name="Hình vuông"/>
          <p:cNvSpPr/>
          <p:nvPr/>
        </p:nvSpPr>
        <p:spPr>
          <a:xfrm>
            <a:off x="-51834691" y="9170584"/>
            <a:ext cx="1844041" cy="1844041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  <a:effectLst>
            <a:outerShdw sx="100000" sy="100000" kx="0" ky="0" algn="b" rotWithShape="0" blurRad="76200" dist="46335" dir="5400000">
              <a:srgbClr val="000000">
                <a:alpha val="44128"/>
              </a:srgbClr>
            </a:outerShdw>
          </a:effectLst>
        </p:spPr>
        <p:txBody>
          <a:bodyPr lIns="38100" tIns="38100" rIns="38100" bIns="38100" anchor="ctr"/>
          <a:lstStyle/>
          <a:p>
            <a:pPr>
              <a:defRPr>
                <a:solidFill>
                  <a:srgbClr val="FDFCFF"/>
                </a:solidFill>
              </a:defRPr>
            </a:pPr>
          </a:p>
        </p:txBody>
      </p:sp>
      <p:sp>
        <p:nvSpPr>
          <p:cNvPr id="162" name="Hình vuông"/>
          <p:cNvSpPr/>
          <p:nvPr/>
        </p:nvSpPr>
        <p:spPr>
          <a:xfrm>
            <a:off x="-49685219" y="9170584"/>
            <a:ext cx="1844041" cy="1844041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  <a:effectLst>
            <a:outerShdw sx="100000" sy="100000" kx="0" ky="0" algn="b" rotWithShape="0" blurRad="76200" dist="46335" dir="5400000">
              <a:srgbClr val="000000">
                <a:alpha val="44128"/>
              </a:srgbClr>
            </a:outerShdw>
          </a:effectLst>
        </p:spPr>
        <p:txBody>
          <a:bodyPr lIns="38100" tIns="38100" rIns="38100" bIns="38100" anchor="ctr"/>
          <a:lstStyle/>
          <a:p>
            <a:pPr>
              <a:defRPr>
                <a:solidFill>
                  <a:srgbClr val="FDFCFF"/>
                </a:solidFill>
              </a:defRPr>
            </a:pPr>
          </a:p>
        </p:txBody>
      </p:sp>
      <p:sp>
        <p:nvSpPr>
          <p:cNvPr id="163" name="Hình vuông"/>
          <p:cNvSpPr/>
          <p:nvPr/>
        </p:nvSpPr>
        <p:spPr>
          <a:xfrm>
            <a:off x="-47535747" y="9170584"/>
            <a:ext cx="1844041" cy="1844041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  <a:effectLst>
            <a:outerShdw sx="100000" sy="100000" kx="0" ky="0" algn="b" rotWithShape="0" blurRad="76200" dist="46335" dir="5400000">
              <a:srgbClr val="000000">
                <a:alpha val="44128"/>
              </a:srgbClr>
            </a:outerShdw>
          </a:effectLst>
        </p:spPr>
        <p:txBody>
          <a:bodyPr lIns="38100" tIns="38100" rIns="38100" bIns="38100" anchor="ctr"/>
          <a:lstStyle/>
          <a:p>
            <a:pPr>
              <a:defRPr>
                <a:solidFill>
                  <a:srgbClr val="FDFCFF"/>
                </a:solidFill>
              </a:defRPr>
            </a:pPr>
          </a:p>
        </p:txBody>
      </p:sp>
      <p:sp>
        <p:nvSpPr>
          <p:cNvPr id="164" name="Hình vuông"/>
          <p:cNvSpPr/>
          <p:nvPr/>
        </p:nvSpPr>
        <p:spPr>
          <a:xfrm>
            <a:off x="-45386278" y="9170584"/>
            <a:ext cx="1844041" cy="1844041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  <a:effectLst>
            <a:outerShdw sx="100000" sy="100000" kx="0" ky="0" algn="b" rotWithShape="0" blurRad="76200" dist="46335" dir="5400000">
              <a:srgbClr val="000000">
                <a:alpha val="44128"/>
              </a:srgbClr>
            </a:outerShdw>
          </a:effectLst>
        </p:spPr>
        <p:txBody>
          <a:bodyPr lIns="38100" tIns="38100" rIns="38100" bIns="38100" anchor="ctr"/>
          <a:lstStyle/>
          <a:p>
            <a:pPr>
              <a:defRPr>
                <a:solidFill>
                  <a:srgbClr val="FDFCFF"/>
                </a:solidFill>
              </a:defRPr>
            </a:pPr>
          </a:p>
        </p:txBody>
      </p:sp>
      <p:grpSp>
        <p:nvGrpSpPr>
          <p:cNvPr id="167" name="Nhóm"/>
          <p:cNvGrpSpPr/>
          <p:nvPr/>
        </p:nvGrpSpPr>
        <p:grpSpPr>
          <a:xfrm>
            <a:off x="18604355" y="48941933"/>
            <a:ext cx="1963045" cy="1353715"/>
            <a:chOff x="0" y="0"/>
            <a:chExt cx="1963043" cy="1353713"/>
          </a:xfrm>
        </p:grpSpPr>
        <p:sp>
          <p:nvSpPr>
            <p:cNvPr id="165" name="Hình chữ nhật Góc tròn"/>
            <p:cNvSpPr/>
            <p:nvPr/>
          </p:nvSpPr>
          <p:spPr>
            <a:xfrm>
              <a:off x="0" y="0"/>
              <a:ext cx="1963044" cy="1353714"/>
            </a:xfrm>
            <a:prstGeom prst="roundRect">
              <a:avLst>
                <a:gd name="adj" fmla="val 15000"/>
              </a:avLst>
            </a:prstGeom>
            <a:solidFill>
              <a:srgbClr val="535353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266700" dist="84130" dir="0">
                <a:srgbClr val="000000">
                  <a:alpha val="50000"/>
                </a:srgbClr>
              </a:outerShdw>
            </a:effectLst>
          </p:spPr>
          <p:txBody>
            <a:bodyPr wrap="square" lIns="38100" tIns="38100" rIns="38100" bIns="38100" numCol="1" anchor="ctr">
              <a:noAutofit/>
            </a:bodyPr>
            <a:lstStyle/>
            <a:p>
              <a:pPr/>
            </a:p>
          </p:txBody>
        </p:sp>
        <p:sp>
          <p:nvSpPr>
            <p:cNvPr id="166" name="Tam giác"/>
            <p:cNvSpPr/>
            <p:nvPr/>
          </p:nvSpPr>
          <p:spPr>
            <a:xfrm>
              <a:off x="634905" y="330239"/>
              <a:ext cx="693235" cy="6932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DFCFF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190500" dist="46119" dir="0">
                <a:srgbClr val="000000">
                  <a:alpha val="50000"/>
                </a:srgbClr>
              </a:outerShdw>
            </a:effectLst>
          </p:spPr>
          <p:txBody>
            <a:bodyPr wrap="square" lIns="38100" tIns="38100" rIns="38100" bIns="38100" numCol="1" anchor="ctr">
              <a:noAutofit/>
            </a:bodyPr>
            <a:lstStyle/>
            <a:p>
              <a:pPr/>
            </a:p>
          </p:txBody>
        </p:sp>
      </p:grpSp>
      <p:grpSp>
        <p:nvGrpSpPr>
          <p:cNvPr id="170" name="Nhóm"/>
          <p:cNvGrpSpPr/>
          <p:nvPr/>
        </p:nvGrpSpPr>
        <p:grpSpPr>
          <a:xfrm>
            <a:off x="16362340" y="44705159"/>
            <a:ext cx="1963045" cy="1353715"/>
            <a:chOff x="0" y="0"/>
            <a:chExt cx="1963043" cy="1353713"/>
          </a:xfrm>
        </p:grpSpPr>
        <p:sp>
          <p:nvSpPr>
            <p:cNvPr id="168" name="Hình chữ nhật Góc tròn"/>
            <p:cNvSpPr/>
            <p:nvPr/>
          </p:nvSpPr>
          <p:spPr>
            <a:xfrm>
              <a:off x="0" y="0"/>
              <a:ext cx="1963044" cy="1353714"/>
            </a:xfrm>
            <a:prstGeom prst="roundRect">
              <a:avLst>
                <a:gd name="adj" fmla="val 15000"/>
              </a:avLst>
            </a:prstGeom>
            <a:solidFill>
              <a:srgbClr val="535353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266700" dist="84130" dir="0">
                <a:srgbClr val="000000">
                  <a:alpha val="50000"/>
                </a:srgbClr>
              </a:outerShdw>
            </a:effectLst>
          </p:spPr>
          <p:txBody>
            <a:bodyPr wrap="square" lIns="38100" tIns="38100" rIns="38100" bIns="38100" numCol="1" anchor="ctr">
              <a:noAutofit/>
            </a:bodyPr>
            <a:lstStyle/>
            <a:p>
              <a:pPr/>
            </a:p>
          </p:txBody>
        </p:sp>
        <p:sp>
          <p:nvSpPr>
            <p:cNvPr id="169" name="Tam giác"/>
            <p:cNvSpPr/>
            <p:nvPr/>
          </p:nvSpPr>
          <p:spPr>
            <a:xfrm rot="16200000">
              <a:off x="634905" y="330239"/>
              <a:ext cx="693235" cy="6932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DFCFF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190500" dist="46119" dir="0">
                <a:srgbClr val="000000">
                  <a:alpha val="50000"/>
                </a:srgbClr>
              </a:outerShdw>
            </a:effectLst>
          </p:spPr>
          <p:txBody>
            <a:bodyPr wrap="square" lIns="38100" tIns="38100" rIns="38100" bIns="38100" numCol="1" anchor="ctr">
              <a:noAutofit/>
            </a:bodyPr>
            <a:lstStyle/>
            <a:p>
              <a:pPr/>
            </a:p>
          </p:txBody>
        </p:sp>
      </p:grpSp>
      <p:grpSp>
        <p:nvGrpSpPr>
          <p:cNvPr id="173" name="Nhóm"/>
          <p:cNvGrpSpPr/>
          <p:nvPr/>
        </p:nvGrpSpPr>
        <p:grpSpPr>
          <a:xfrm>
            <a:off x="20846370" y="53976159"/>
            <a:ext cx="1963045" cy="1353715"/>
            <a:chOff x="0" y="0"/>
            <a:chExt cx="1963043" cy="1353713"/>
          </a:xfrm>
        </p:grpSpPr>
        <p:sp>
          <p:nvSpPr>
            <p:cNvPr id="171" name="Hình chữ nhật Góc tròn"/>
            <p:cNvSpPr/>
            <p:nvPr/>
          </p:nvSpPr>
          <p:spPr>
            <a:xfrm>
              <a:off x="0" y="0"/>
              <a:ext cx="1963044" cy="1353714"/>
            </a:xfrm>
            <a:prstGeom prst="roundRect">
              <a:avLst>
                <a:gd name="adj" fmla="val 15000"/>
              </a:avLst>
            </a:prstGeom>
            <a:solidFill>
              <a:srgbClr val="535353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266700" dist="84130" dir="0">
                <a:srgbClr val="000000">
                  <a:alpha val="50000"/>
                </a:srgbClr>
              </a:outerShdw>
            </a:effectLst>
          </p:spPr>
          <p:txBody>
            <a:bodyPr wrap="square" lIns="38100" tIns="38100" rIns="38100" bIns="38100" numCol="1" anchor="ctr">
              <a:noAutofit/>
            </a:bodyPr>
            <a:lstStyle/>
            <a:p>
              <a:pPr/>
            </a:p>
          </p:txBody>
        </p:sp>
        <p:sp>
          <p:nvSpPr>
            <p:cNvPr id="172" name="Tam giác"/>
            <p:cNvSpPr/>
            <p:nvPr/>
          </p:nvSpPr>
          <p:spPr>
            <a:xfrm rot="5400000">
              <a:off x="634905" y="330239"/>
              <a:ext cx="693235" cy="6932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DFCFF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190500" dist="46119" dir="0">
                <a:srgbClr val="000000">
                  <a:alpha val="50000"/>
                </a:srgbClr>
              </a:outerShdw>
            </a:effectLst>
          </p:spPr>
          <p:txBody>
            <a:bodyPr wrap="square" lIns="38100" tIns="38100" rIns="38100" bIns="38100" numCol="1" anchor="ctr">
              <a:noAutofit/>
            </a:bodyPr>
            <a:lstStyle/>
            <a:p>
              <a:pPr/>
            </a:p>
          </p:txBody>
        </p:sp>
      </p:grpSp>
      <p:grpSp>
        <p:nvGrpSpPr>
          <p:cNvPr id="176" name="Nhóm"/>
          <p:cNvGrpSpPr/>
          <p:nvPr/>
        </p:nvGrpSpPr>
        <p:grpSpPr>
          <a:xfrm>
            <a:off x="18604355" y="57405159"/>
            <a:ext cx="1963045" cy="1353715"/>
            <a:chOff x="0" y="0"/>
            <a:chExt cx="1963043" cy="1353713"/>
          </a:xfrm>
        </p:grpSpPr>
        <p:sp>
          <p:nvSpPr>
            <p:cNvPr id="174" name="Hình chữ nhật Góc tròn"/>
            <p:cNvSpPr/>
            <p:nvPr/>
          </p:nvSpPr>
          <p:spPr>
            <a:xfrm>
              <a:off x="0" y="0"/>
              <a:ext cx="1963044" cy="1353714"/>
            </a:xfrm>
            <a:prstGeom prst="roundRect">
              <a:avLst>
                <a:gd name="adj" fmla="val 15000"/>
              </a:avLst>
            </a:prstGeom>
            <a:solidFill>
              <a:srgbClr val="535353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266700" dist="84130" dir="0">
                <a:srgbClr val="000000">
                  <a:alpha val="50000"/>
                </a:srgbClr>
              </a:outerShdw>
            </a:effectLst>
          </p:spPr>
          <p:txBody>
            <a:bodyPr wrap="square" lIns="38100" tIns="38100" rIns="38100" bIns="38100" numCol="1" anchor="ctr">
              <a:noAutofit/>
            </a:bodyPr>
            <a:lstStyle/>
            <a:p>
              <a:pPr/>
            </a:p>
          </p:txBody>
        </p:sp>
        <p:sp>
          <p:nvSpPr>
            <p:cNvPr id="175" name="Tam giác"/>
            <p:cNvSpPr/>
            <p:nvPr/>
          </p:nvSpPr>
          <p:spPr>
            <a:xfrm rot="18000000">
              <a:off x="573399" y="233447"/>
              <a:ext cx="652999" cy="6040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DFCFF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190500" dist="46119" dir="0">
                <a:srgbClr val="000000">
                  <a:alpha val="50000"/>
                </a:srgbClr>
              </a:outerShdw>
            </a:effectLst>
          </p:spPr>
          <p:txBody>
            <a:bodyPr wrap="square" lIns="38100" tIns="38100" rIns="38100" bIns="38100" numCol="1" anchor="ctr">
              <a:noAutofit/>
            </a:bodyPr>
            <a:lstStyle/>
            <a:p>
              <a:pPr/>
            </a:p>
          </p:txBody>
        </p:sp>
      </p:grpSp>
      <p:grpSp>
        <p:nvGrpSpPr>
          <p:cNvPr id="179" name="Nhóm"/>
          <p:cNvGrpSpPr/>
          <p:nvPr/>
        </p:nvGrpSpPr>
        <p:grpSpPr>
          <a:xfrm>
            <a:off x="16873283" y="34314841"/>
            <a:ext cx="5429021" cy="1823747"/>
            <a:chOff x="0" y="0"/>
            <a:chExt cx="5429019" cy="1823745"/>
          </a:xfrm>
        </p:grpSpPr>
        <p:sp>
          <p:nvSpPr>
            <p:cNvPr id="177" name="Hình chữ nhật Góc tròn"/>
            <p:cNvSpPr/>
            <p:nvPr/>
          </p:nvSpPr>
          <p:spPr>
            <a:xfrm>
              <a:off x="0" y="0"/>
              <a:ext cx="5429020" cy="1823746"/>
            </a:xfrm>
            <a:prstGeom prst="roundRect">
              <a:avLst>
                <a:gd name="adj" fmla="val 15000"/>
              </a:avLst>
            </a:prstGeom>
            <a:solidFill>
              <a:srgbClr val="535353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266700" dist="84130" dir="0">
                <a:srgbClr val="000000">
                  <a:alpha val="50000"/>
                </a:srgbClr>
              </a:outerShdw>
            </a:effectLst>
          </p:spPr>
          <p:txBody>
            <a:bodyPr wrap="square" lIns="38100" tIns="38100" rIns="38100" bIns="38100" numCol="1" anchor="ctr">
              <a:noAutofit/>
            </a:bodyPr>
            <a:lstStyle/>
            <a:p>
              <a:pPr/>
            </a:p>
          </p:txBody>
        </p:sp>
        <p:sp>
          <p:nvSpPr>
            <p:cNvPr id="178" name="New Game"/>
            <p:cNvSpPr txBox="1"/>
            <p:nvPr/>
          </p:nvSpPr>
          <p:spPr>
            <a:xfrm>
              <a:off x="407871" y="205752"/>
              <a:ext cx="4613276" cy="1412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7500">
                  <a:solidFill>
                    <a:srgbClr val="02DEB1"/>
                  </a:solidFill>
                  <a:latin typeface="iCiel Brandon Text"/>
                  <a:ea typeface="iCiel Brandon Text"/>
                  <a:cs typeface="iCiel Brandon Text"/>
                  <a:sym typeface="iCiel Brandon Text"/>
                </a:defRPr>
              </a:lvl1pPr>
            </a:lstStyle>
            <a:p>
              <a:pPr/>
              <a:r>
                <a:t>New Game</a:t>
              </a:r>
            </a:p>
          </p:txBody>
        </p:sp>
      </p:grpSp>
      <p:sp>
        <p:nvSpPr>
          <p:cNvPr id="180" name="Hình chữ nhật Góc tròn"/>
          <p:cNvSpPr/>
          <p:nvPr/>
        </p:nvSpPr>
        <p:spPr>
          <a:xfrm>
            <a:off x="68290529" y="4518522"/>
            <a:ext cx="4956525" cy="1720016"/>
          </a:xfrm>
          <a:prstGeom prst="roundRect">
            <a:avLst>
              <a:gd name="adj" fmla="val 15950"/>
            </a:avLst>
          </a:prstGeom>
          <a:solidFill>
            <a:srgbClr val="D6D6D6"/>
          </a:solidFill>
          <a:ln w="63500">
            <a:solidFill>
              <a:srgbClr val="FEFB01"/>
            </a:solidFill>
            <a:miter/>
          </a:ln>
        </p:spPr>
        <p:txBody>
          <a:bodyPr lIns="38100" tIns="38100" rIns="38100" bIns="38100" anchor="ctr"/>
          <a:lstStyle/>
          <a:p>
            <a:pPr/>
          </a:p>
        </p:txBody>
      </p:sp>
      <p:sp>
        <p:nvSpPr>
          <p:cNvPr id="181" name="Score:"/>
          <p:cNvSpPr txBox="1"/>
          <p:nvPr/>
        </p:nvSpPr>
        <p:spPr>
          <a:xfrm>
            <a:off x="14413479" y="24977407"/>
            <a:ext cx="2194307" cy="1145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6000">
                <a:solidFill>
                  <a:srgbClr val="24EBB6"/>
                </a:solidFill>
                <a:latin typeface="iCiel Brandon Text"/>
                <a:ea typeface="iCiel Brandon Text"/>
                <a:cs typeface="iCiel Brandon Text"/>
                <a:sym typeface="iCiel Brandon Text"/>
              </a:defRPr>
            </a:lvl1pPr>
          </a:lstStyle>
          <a:p>
            <a:pPr/>
            <a:r>
              <a:t>Score:</a:t>
            </a:r>
          </a:p>
        </p:txBody>
      </p:sp>
      <p:sp>
        <p:nvSpPr>
          <p:cNvPr id="182" name="2048"/>
          <p:cNvSpPr txBox="1"/>
          <p:nvPr/>
        </p:nvSpPr>
        <p:spPr>
          <a:xfrm>
            <a:off x="1764073" y="-5588000"/>
            <a:ext cx="6299201" cy="362204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27000" dist="157313" dir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0000">
                <a:latin typeface="iCiel Brandon Text"/>
                <a:ea typeface="iCiel Brandon Text"/>
                <a:cs typeface="iCiel Brandon Text"/>
                <a:sym typeface="iCiel Brandon Text"/>
              </a:defRPr>
            </a:lvl1pPr>
          </a:lstStyle>
          <a:p>
            <a:pPr/>
            <a:r>
              <a:t>2048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dissolve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Class="entr" nodeType="afterEffect" presetSubtype="16" presetID="23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Class="entr" nodeType="clickEffect" presetSubtype="9" presetID="18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strips(upLeft)" transition="in">
                                      <p:cBhvr>
                                        <p:cTn id="18" dur="2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"/>
                            </p:stCondLst>
                            <p:childTnLst>
                              <p:par>
                                <p:cTn id="20" presetClass="entr" nodeType="afterEffect" presetSubtype="10" presetID="19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00"/>
                            </p:stCondLst>
                            <p:childTnLst>
                              <p:par>
                                <p:cTn id="25" presetClass="entr" nodeType="afterEffect" presetSubtype="10" presetID="19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200"/>
                            </p:stCondLst>
                            <p:childTnLst>
                              <p:par>
                                <p:cTn id="30" presetClass="entr" nodeType="afterEffect" presetSubtype="0" presetID="15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44" grpId="3"/>
      <p:bldP build="whole" bldLvl="1" animBg="1" rev="0" advAuto="0" spid="147" grpId="6"/>
      <p:bldP build="whole" bldLvl="1" animBg="1" rev="0" advAuto="0" spid="142" grpId="1"/>
      <p:bldP build="whole" bldLvl="1" animBg="1" rev="0" advAuto="0" spid="146" grpId="5"/>
      <p:bldP build="whole" bldLvl="1" animBg="1" rev="0" advAuto="0" spid="143" grpId="2"/>
      <p:bldP build="whole" bldLvl="1" animBg="1" rev="0" advAuto="0" spid="145" grpId="4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Hình chữ nhật"/>
          <p:cNvSpPr/>
          <p:nvPr/>
        </p:nvSpPr>
        <p:spPr>
          <a:xfrm>
            <a:off x="14120159" y="34289"/>
            <a:ext cx="10263841" cy="13716001"/>
          </a:xfrm>
          <a:prstGeom prst="rect">
            <a:avLst/>
          </a:prstGeom>
          <a:solidFill>
            <a:srgbClr val="A4ABB5"/>
          </a:solidFill>
          <a:ln w="12700">
            <a:miter lim="400000"/>
          </a:ln>
          <a:effectLst>
            <a:outerShdw sx="100000" sy="100000" kx="0" ky="0" algn="b" rotWithShape="0" blurRad="25400" dist="0" dir="0">
              <a:srgbClr val="000000">
                <a:alpha val="50000"/>
              </a:srgbClr>
            </a:outerShdw>
          </a:effectLst>
        </p:spPr>
        <p:txBody>
          <a:bodyPr lIns="38100" tIns="38100" rIns="38100" bIns="38100" anchor="ctr"/>
          <a:lstStyle/>
          <a:p>
            <a:pPr/>
          </a:p>
        </p:txBody>
      </p:sp>
      <p:pic>
        <p:nvPicPr>
          <p:cNvPr id="185" name="Hình ảnh" descr="Hình ảnh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23331" y="-32652742"/>
            <a:ext cx="6129438" cy="6129437"/>
          </a:xfrm>
          <a:prstGeom prst="rect">
            <a:avLst/>
          </a:prstGeom>
          <a:ln w="12700">
            <a:miter lim="400000"/>
          </a:ln>
        </p:spPr>
      </p:pic>
      <p:sp>
        <p:nvSpPr>
          <p:cNvPr id="186" name="Gabriele Cirulli…"/>
          <p:cNvSpPr txBox="1"/>
          <p:nvPr/>
        </p:nvSpPr>
        <p:spPr>
          <a:xfrm>
            <a:off x="1745001" y="-5312171"/>
            <a:ext cx="5086097" cy="2199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sz="6000">
                <a:solidFill>
                  <a:srgbClr val="2DE1B9"/>
                </a:solidFill>
                <a:latin typeface="iCiel Brandon Text"/>
                <a:ea typeface="iCiel Brandon Text"/>
                <a:cs typeface="iCiel Brandon Text"/>
                <a:sym typeface="iCiel Brandon Text"/>
              </a:defRPr>
            </a:pPr>
            <a:r>
              <a:t>Gabriele Cirulli</a:t>
            </a:r>
          </a:p>
          <a:p>
            <a:pPr algn="ctr">
              <a:defRPr sz="6000">
                <a:solidFill>
                  <a:srgbClr val="000000"/>
                </a:solidFill>
                <a:latin typeface="iCiel Brandon Text"/>
                <a:ea typeface="iCiel Brandon Text"/>
                <a:cs typeface="iCiel Brandon Text"/>
                <a:sym typeface="iCiel Brandon Text"/>
              </a:defRPr>
            </a:pPr>
            <a:r>
              <a:t>(1995, Italia)</a:t>
            </a:r>
          </a:p>
        </p:txBody>
      </p:sp>
      <p:pic>
        <p:nvPicPr>
          <p:cNvPr id="187" name="Hình ảnh" descr="Hình ảnh"/>
          <p:cNvPicPr>
            <a:picLocks noChangeAspect="1"/>
          </p:cNvPicPr>
          <p:nvPr/>
        </p:nvPicPr>
        <p:blipFill>
          <a:blip r:embed="rId3">
            <a:extLst/>
          </a:blip>
          <a:srcRect l="3177" t="0" r="6962" b="3063"/>
          <a:stretch>
            <a:fillRect/>
          </a:stretch>
        </p:blipFill>
        <p:spPr>
          <a:xfrm>
            <a:off x="16313203" y="-46558200"/>
            <a:ext cx="7380822" cy="10064252"/>
          </a:xfrm>
          <a:prstGeom prst="rect">
            <a:avLst/>
          </a:prstGeom>
          <a:ln w="12700">
            <a:miter lim="400000"/>
          </a:ln>
        </p:spPr>
      </p:pic>
      <p:sp>
        <p:nvSpPr>
          <p:cNvPr id="188" name="2048"/>
          <p:cNvSpPr txBox="1"/>
          <p:nvPr/>
        </p:nvSpPr>
        <p:spPr>
          <a:xfrm>
            <a:off x="19889612" y="-15101570"/>
            <a:ext cx="3201671" cy="1856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0000">
                <a:latin typeface="iCiel Brandon Text"/>
                <a:ea typeface="iCiel Brandon Text"/>
                <a:cs typeface="iCiel Brandon Text"/>
                <a:sym typeface="iCiel Brandon Text"/>
              </a:defRPr>
            </a:lvl1pPr>
          </a:lstStyle>
          <a:p>
            <a:pPr/>
            <a:r>
              <a:t>2048</a:t>
            </a:r>
          </a:p>
        </p:txBody>
      </p:sp>
      <p:pic>
        <p:nvPicPr>
          <p:cNvPr id="189" name="Hình ảnh" descr="Hình ảnh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7647597" y="-16770231"/>
            <a:ext cx="1940196" cy="2199641"/>
          </a:xfrm>
          <a:prstGeom prst="rect">
            <a:avLst/>
          </a:prstGeom>
          <a:ln w="12700">
            <a:miter lim="400000"/>
          </a:ln>
        </p:spPr>
      </p:pic>
      <p:pic>
        <p:nvPicPr>
          <p:cNvPr id="190" name="Hình ảnh" descr="Hình ảnh"/>
          <p:cNvPicPr>
            <a:picLocks noChangeAspect="1"/>
          </p:cNvPicPr>
          <p:nvPr/>
        </p:nvPicPr>
        <p:blipFill>
          <a:blip r:embed="rId5">
            <a:extLst/>
          </a:blip>
          <a:srcRect l="0" t="18182" r="0" b="0"/>
          <a:stretch>
            <a:fillRect/>
          </a:stretch>
        </p:blipFill>
        <p:spPr>
          <a:xfrm>
            <a:off x="20537749" y="-9771226"/>
            <a:ext cx="1905526" cy="2199564"/>
          </a:xfrm>
          <a:prstGeom prst="rect">
            <a:avLst/>
          </a:prstGeom>
          <a:ln w="12700">
            <a:miter lim="400000"/>
          </a:ln>
        </p:spPr>
      </p:pic>
      <p:sp>
        <p:nvSpPr>
          <p:cNvPr id="191" name="Hình"/>
          <p:cNvSpPr/>
          <p:nvPr/>
        </p:nvSpPr>
        <p:spPr>
          <a:xfrm>
            <a:off x="10422490" y="-10414436"/>
            <a:ext cx="6567963" cy="56853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428" fill="norm" stroke="1" extrusionOk="0">
                <a:moveTo>
                  <a:pt x="3889" y="0"/>
                </a:moveTo>
                <a:lnTo>
                  <a:pt x="0" y="9713"/>
                </a:lnTo>
                <a:lnTo>
                  <a:pt x="2283" y="9713"/>
                </a:lnTo>
                <a:cubicBezTo>
                  <a:pt x="2283" y="9748"/>
                  <a:pt x="2282" y="9783"/>
                  <a:pt x="2282" y="9817"/>
                </a:cubicBezTo>
                <a:cubicBezTo>
                  <a:pt x="2286" y="15567"/>
                  <a:pt x="6823" y="19604"/>
                  <a:pt x="11949" y="20896"/>
                </a:cubicBezTo>
                <a:cubicBezTo>
                  <a:pt x="14505" y="21540"/>
                  <a:pt x="17147" y="21600"/>
                  <a:pt x="19724" y="21072"/>
                </a:cubicBezTo>
                <a:lnTo>
                  <a:pt x="21600" y="17156"/>
                </a:lnTo>
                <a:cubicBezTo>
                  <a:pt x="18406" y="17945"/>
                  <a:pt x="15092" y="17824"/>
                  <a:pt x="11949" y="16803"/>
                </a:cubicBezTo>
                <a:cubicBezTo>
                  <a:pt x="8790" y="15777"/>
                  <a:pt x="5856" y="13408"/>
                  <a:pt x="5852" y="9817"/>
                </a:cubicBezTo>
                <a:cubicBezTo>
                  <a:pt x="5852" y="9783"/>
                  <a:pt x="5854" y="9748"/>
                  <a:pt x="5855" y="9713"/>
                </a:cubicBezTo>
                <a:lnTo>
                  <a:pt x="8152" y="9713"/>
                </a:lnTo>
                <a:lnTo>
                  <a:pt x="3889" y="0"/>
                </a:ln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>
                <a:solidFill>
                  <a:srgbClr val="FDFCFF"/>
                </a:solidFill>
              </a:defRPr>
            </a:pPr>
          </a:p>
        </p:txBody>
      </p:sp>
      <p:pic>
        <p:nvPicPr>
          <p:cNvPr id="192" name="Hình ảnh" descr="Hình ảnh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0143437" y="-38305554"/>
            <a:ext cx="2048563" cy="2048564"/>
          </a:xfrm>
          <a:prstGeom prst="rect">
            <a:avLst/>
          </a:prstGeom>
          <a:ln w="12700">
            <a:miter lim="400000"/>
          </a:ln>
        </p:spPr>
      </p:pic>
      <p:pic>
        <p:nvPicPr>
          <p:cNvPr id="193" name="Hình ảnh" descr="Hình ảnh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2868431" y="-23000742"/>
            <a:ext cx="1905398" cy="2180092"/>
          </a:xfrm>
          <a:prstGeom prst="rect">
            <a:avLst/>
          </a:prstGeom>
          <a:ln w="12700">
            <a:miter lim="400000"/>
          </a:ln>
        </p:spPr>
      </p:pic>
      <p:pic>
        <p:nvPicPr>
          <p:cNvPr id="194" name="Hình ảnh" descr="Hình ảnh"/>
          <p:cNvPicPr>
            <a:picLocks noChangeAspect="1"/>
          </p:cNvPicPr>
          <p:nvPr/>
        </p:nvPicPr>
        <p:blipFill>
          <a:blip r:embed="rId8">
            <a:extLst/>
          </a:blip>
          <a:srcRect l="14419" t="15176" r="14419" b="15176"/>
          <a:stretch>
            <a:fillRect/>
          </a:stretch>
        </p:blipFill>
        <p:spPr>
          <a:xfrm>
            <a:off x="10422491" y="-17967206"/>
            <a:ext cx="2445875" cy="2393826"/>
          </a:xfrm>
          <a:prstGeom prst="rect">
            <a:avLst/>
          </a:prstGeom>
          <a:ln w="12700">
            <a:miter lim="400000"/>
          </a:ln>
        </p:spPr>
      </p:pic>
      <p:sp>
        <p:nvSpPr>
          <p:cNvPr id="195" name="Hình vuông"/>
          <p:cNvSpPr/>
          <p:nvPr/>
        </p:nvSpPr>
        <p:spPr>
          <a:xfrm>
            <a:off x="2684870" y="2716529"/>
            <a:ext cx="1844041" cy="1844042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  <a:effectLst>
            <a:outerShdw sx="100000" sy="100000" kx="0" ky="0" algn="b" rotWithShape="0" blurRad="76200" dist="46335" dir="5400000">
              <a:srgbClr val="000000">
                <a:alpha val="44128"/>
              </a:srgbClr>
            </a:outerShdw>
          </a:effectLst>
        </p:spPr>
        <p:txBody>
          <a:bodyPr lIns="38100" tIns="38100" rIns="38100" bIns="38100" anchor="ctr"/>
          <a:lstStyle/>
          <a:p>
            <a:pPr>
              <a:defRPr>
                <a:solidFill>
                  <a:srgbClr val="FDFCFF"/>
                </a:solidFill>
              </a:defRPr>
            </a:pPr>
          </a:p>
        </p:txBody>
      </p:sp>
      <p:sp>
        <p:nvSpPr>
          <p:cNvPr id="196" name="Hình vuông"/>
          <p:cNvSpPr/>
          <p:nvPr/>
        </p:nvSpPr>
        <p:spPr>
          <a:xfrm>
            <a:off x="4834342" y="2716529"/>
            <a:ext cx="1844041" cy="1844042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  <a:effectLst>
            <a:outerShdw sx="100000" sy="100000" kx="0" ky="0" algn="b" rotWithShape="0" blurRad="76200" dist="46335" dir="5400000">
              <a:srgbClr val="000000">
                <a:alpha val="44128"/>
              </a:srgbClr>
            </a:outerShdw>
          </a:effectLst>
        </p:spPr>
        <p:txBody>
          <a:bodyPr lIns="38100" tIns="38100" rIns="38100" bIns="38100" anchor="ctr"/>
          <a:lstStyle/>
          <a:p>
            <a:pPr>
              <a:defRPr>
                <a:solidFill>
                  <a:srgbClr val="FDFCFF"/>
                </a:solidFill>
              </a:defRPr>
            </a:pPr>
          </a:p>
        </p:txBody>
      </p:sp>
      <p:sp>
        <p:nvSpPr>
          <p:cNvPr id="197" name="Hình vuông"/>
          <p:cNvSpPr/>
          <p:nvPr/>
        </p:nvSpPr>
        <p:spPr>
          <a:xfrm>
            <a:off x="6983813" y="2716529"/>
            <a:ext cx="1844041" cy="1844042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  <a:effectLst>
            <a:outerShdw sx="100000" sy="100000" kx="0" ky="0" algn="b" rotWithShape="0" blurRad="76200" dist="46335" dir="5400000">
              <a:srgbClr val="000000">
                <a:alpha val="44128"/>
              </a:srgbClr>
            </a:outerShdw>
          </a:effectLst>
        </p:spPr>
        <p:txBody>
          <a:bodyPr lIns="38100" tIns="38100" rIns="38100" bIns="38100" anchor="ctr"/>
          <a:lstStyle/>
          <a:p>
            <a:pPr>
              <a:defRPr>
                <a:solidFill>
                  <a:srgbClr val="FDFCFF"/>
                </a:solidFill>
              </a:defRPr>
            </a:pPr>
          </a:p>
        </p:txBody>
      </p:sp>
      <p:sp>
        <p:nvSpPr>
          <p:cNvPr id="198" name="Hình vuông"/>
          <p:cNvSpPr/>
          <p:nvPr/>
        </p:nvSpPr>
        <p:spPr>
          <a:xfrm>
            <a:off x="9133285" y="2716529"/>
            <a:ext cx="1844041" cy="1844042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  <a:effectLst>
            <a:outerShdw sx="100000" sy="100000" kx="0" ky="0" algn="b" rotWithShape="0" blurRad="76200" dist="46335" dir="5400000">
              <a:srgbClr val="000000">
                <a:alpha val="44128"/>
              </a:srgbClr>
            </a:outerShdw>
          </a:effectLst>
        </p:spPr>
        <p:txBody>
          <a:bodyPr lIns="38100" tIns="38100" rIns="38100" bIns="38100" anchor="ctr"/>
          <a:lstStyle/>
          <a:p>
            <a:pPr>
              <a:defRPr>
                <a:solidFill>
                  <a:srgbClr val="FDFCFF"/>
                </a:solidFill>
              </a:defRPr>
            </a:pPr>
          </a:p>
        </p:txBody>
      </p:sp>
      <p:sp>
        <p:nvSpPr>
          <p:cNvPr id="199" name="Hình vuông"/>
          <p:cNvSpPr/>
          <p:nvPr/>
        </p:nvSpPr>
        <p:spPr>
          <a:xfrm>
            <a:off x="2684870" y="4862829"/>
            <a:ext cx="1844041" cy="1844042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  <a:effectLst>
            <a:outerShdw sx="100000" sy="100000" kx="0" ky="0" algn="b" rotWithShape="0" blurRad="76200" dist="46335" dir="5400000">
              <a:srgbClr val="000000">
                <a:alpha val="44128"/>
              </a:srgbClr>
            </a:outerShdw>
          </a:effectLst>
        </p:spPr>
        <p:txBody>
          <a:bodyPr lIns="38100" tIns="38100" rIns="38100" bIns="38100" anchor="ctr"/>
          <a:lstStyle/>
          <a:p>
            <a:pPr>
              <a:defRPr>
                <a:solidFill>
                  <a:srgbClr val="FDFCFF"/>
                </a:solidFill>
              </a:defRPr>
            </a:pPr>
          </a:p>
        </p:txBody>
      </p:sp>
      <p:sp>
        <p:nvSpPr>
          <p:cNvPr id="200" name="Hình vuông"/>
          <p:cNvSpPr/>
          <p:nvPr/>
        </p:nvSpPr>
        <p:spPr>
          <a:xfrm>
            <a:off x="4834342" y="4862829"/>
            <a:ext cx="1844041" cy="1844042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  <a:effectLst>
            <a:outerShdw sx="100000" sy="100000" kx="0" ky="0" algn="b" rotWithShape="0" blurRad="76200" dist="46335" dir="5400000">
              <a:srgbClr val="000000">
                <a:alpha val="44128"/>
              </a:srgbClr>
            </a:outerShdw>
          </a:effectLst>
        </p:spPr>
        <p:txBody>
          <a:bodyPr lIns="38100" tIns="38100" rIns="38100" bIns="38100" anchor="ctr"/>
          <a:lstStyle/>
          <a:p>
            <a:pPr>
              <a:defRPr>
                <a:solidFill>
                  <a:srgbClr val="FDFCFF"/>
                </a:solidFill>
              </a:defRPr>
            </a:pPr>
          </a:p>
        </p:txBody>
      </p:sp>
      <p:sp>
        <p:nvSpPr>
          <p:cNvPr id="201" name="Hình vuông"/>
          <p:cNvSpPr/>
          <p:nvPr/>
        </p:nvSpPr>
        <p:spPr>
          <a:xfrm>
            <a:off x="6983813" y="4862829"/>
            <a:ext cx="1844041" cy="1844042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  <a:effectLst>
            <a:outerShdw sx="100000" sy="100000" kx="0" ky="0" algn="b" rotWithShape="0" blurRad="76200" dist="46335" dir="5400000">
              <a:srgbClr val="000000">
                <a:alpha val="44128"/>
              </a:srgbClr>
            </a:outerShdw>
          </a:effectLst>
        </p:spPr>
        <p:txBody>
          <a:bodyPr lIns="38100" tIns="38100" rIns="38100" bIns="38100" anchor="ctr"/>
          <a:lstStyle/>
          <a:p>
            <a:pPr>
              <a:defRPr>
                <a:solidFill>
                  <a:srgbClr val="FDFCFF"/>
                </a:solidFill>
              </a:defRPr>
            </a:pPr>
          </a:p>
        </p:txBody>
      </p:sp>
      <p:sp>
        <p:nvSpPr>
          <p:cNvPr id="202" name="Hình vuông"/>
          <p:cNvSpPr/>
          <p:nvPr/>
        </p:nvSpPr>
        <p:spPr>
          <a:xfrm>
            <a:off x="9133285" y="4862829"/>
            <a:ext cx="1844041" cy="1844042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  <a:effectLst>
            <a:outerShdw sx="100000" sy="100000" kx="0" ky="0" algn="b" rotWithShape="0" blurRad="76200" dist="46335" dir="5400000">
              <a:srgbClr val="000000">
                <a:alpha val="44128"/>
              </a:srgbClr>
            </a:outerShdw>
          </a:effectLst>
        </p:spPr>
        <p:txBody>
          <a:bodyPr lIns="38100" tIns="38100" rIns="38100" bIns="38100" anchor="ctr"/>
          <a:lstStyle/>
          <a:p>
            <a:pPr>
              <a:defRPr>
                <a:solidFill>
                  <a:srgbClr val="FDFCFF"/>
                </a:solidFill>
              </a:defRPr>
            </a:pPr>
          </a:p>
        </p:txBody>
      </p:sp>
      <p:sp>
        <p:nvSpPr>
          <p:cNvPr id="203" name="Hình vuông"/>
          <p:cNvSpPr/>
          <p:nvPr/>
        </p:nvSpPr>
        <p:spPr>
          <a:xfrm>
            <a:off x="2684870" y="7009129"/>
            <a:ext cx="1844041" cy="1844041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  <a:effectLst>
            <a:outerShdw sx="100000" sy="100000" kx="0" ky="0" algn="b" rotWithShape="0" blurRad="76200" dist="46335" dir="5400000">
              <a:srgbClr val="000000">
                <a:alpha val="44128"/>
              </a:srgbClr>
            </a:outerShdw>
          </a:effectLst>
        </p:spPr>
        <p:txBody>
          <a:bodyPr lIns="38100" tIns="38100" rIns="38100" bIns="38100" anchor="ctr"/>
          <a:lstStyle/>
          <a:p>
            <a:pPr>
              <a:defRPr>
                <a:solidFill>
                  <a:srgbClr val="FDFCFF"/>
                </a:solidFill>
              </a:defRPr>
            </a:pPr>
          </a:p>
        </p:txBody>
      </p:sp>
      <p:sp>
        <p:nvSpPr>
          <p:cNvPr id="204" name="Hình vuông"/>
          <p:cNvSpPr/>
          <p:nvPr/>
        </p:nvSpPr>
        <p:spPr>
          <a:xfrm>
            <a:off x="4834342" y="7009129"/>
            <a:ext cx="1844041" cy="1844041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  <a:effectLst>
            <a:outerShdw sx="100000" sy="100000" kx="0" ky="0" algn="b" rotWithShape="0" blurRad="76200" dist="46335" dir="5400000">
              <a:srgbClr val="000000">
                <a:alpha val="44128"/>
              </a:srgbClr>
            </a:outerShdw>
          </a:effectLst>
        </p:spPr>
        <p:txBody>
          <a:bodyPr lIns="38100" tIns="38100" rIns="38100" bIns="38100" anchor="ctr"/>
          <a:lstStyle/>
          <a:p>
            <a:pPr>
              <a:defRPr>
                <a:solidFill>
                  <a:srgbClr val="FDFCFF"/>
                </a:solidFill>
              </a:defRPr>
            </a:pPr>
          </a:p>
        </p:txBody>
      </p:sp>
      <p:sp>
        <p:nvSpPr>
          <p:cNvPr id="205" name="Hình vuông"/>
          <p:cNvSpPr/>
          <p:nvPr/>
        </p:nvSpPr>
        <p:spPr>
          <a:xfrm>
            <a:off x="6983814" y="7009129"/>
            <a:ext cx="1844041" cy="1844041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  <a:effectLst>
            <a:outerShdw sx="100000" sy="100000" kx="0" ky="0" algn="b" rotWithShape="0" blurRad="76200" dist="46335" dir="5400000">
              <a:srgbClr val="000000">
                <a:alpha val="44128"/>
              </a:srgbClr>
            </a:outerShdw>
          </a:effectLst>
        </p:spPr>
        <p:txBody>
          <a:bodyPr lIns="38100" tIns="38100" rIns="38100" bIns="38100" anchor="ctr"/>
          <a:lstStyle/>
          <a:p>
            <a:pPr>
              <a:defRPr>
                <a:solidFill>
                  <a:srgbClr val="FDFCFF"/>
                </a:solidFill>
              </a:defRPr>
            </a:pPr>
          </a:p>
        </p:txBody>
      </p:sp>
      <p:sp>
        <p:nvSpPr>
          <p:cNvPr id="206" name="Hình vuông"/>
          <p:cNvSpPr/>
          <p:nvPr/>
        </p:nvSpPr>
        <p:spPr>
          <a:xfrm>
            <a:off x="9133284" y="7009129"/>
            <a:ext cx="1844041" cy="1844041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  <a:effectLst>
            <a:outerShdw sx="100000" sy="100000" kx="0" ky="0" algn="b" rotWithShape="0" blurRad="76200" dist="46335" dir="5400000">
              <a:srgbClr val="000000">
                <a:alpha val="44128"/>
              </a:srgbClr>
            </a:outerShdw>
          </a:effectLst>
        </p:spPr>
        <p:txBody>
          <a:bodyPr lIns="38100" tIns="38100" rIns="38100" bIns="38100" anchor="ctr"/>
          <a:lstStyle/>
          <a:p>
            <a:pPr>
              <a:defRPr>
                <a:solidFill>
                  <a:srgbClr val="FDFCFF"/>
                </a:solidFill>
              </a:defRPr>
            </a:pPr>
          </a:p>
        </p:txBody>
      </p:sp>
      <p:sp>
        <p:nvSpPr>
          <p:cNvPr id="207" name="Hình vuông"/>
          <p:cNvSpPr/>
          <p:nvPr/>
        </p:nvSpPr>
        <p:spPr>
          <a:xfrm>
            <a:off x="2684870" y="9155429"/>
            <a:ext cx="1844041" cy="1844041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  <a:effectLst>
            <a:outerShdw sx="100000" sy="100000" kx="0" ky="0" algn="b" rotWithShape="0" blurRad="76200" dist="46335" dir="5400000">
              <a:srgbClr val="000000">
                <a:alpha val="44128"/>
              </a:srgbClr>
            </a:outerShdw>
          </a:effectLst>
        </p:spPr>
        <p:txBody>
          <a:bodyPr lIns="38100" tIns="38100" rIns="38100" bIns="38100" anchor="ctr"/>
          <a:lstStyle/>
          <a:p>
            <a:pPr>
              <a:defRPr>
                <a:solidFill>
                  <a:srgbClr val="FDFCFF"/>
                </a:solidFill>
              </a:defRPr>
            </a:pPr>
          </a:p>
        </p:txBody>
      </p:sp>
      <p:sp>
        <p:nvSpPr>
          <p:cNvPr id="208" name="Hình vuông"/>
          <p:cNvSpPr/>
          <p:nvPr/>
        </p:nvSpPr>
        <p:spPr>
          <a:xfrm>
            <a:off x="4834342" y="9155429"/>
            <a:ext cx="1844041" cy="1844041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  <a:effectLst>
            <a:outerShdw sx="100000" sy="100000" kx="0" ky="0" algn="b" rotWithShape="0" blurRad="76200" dist="46335" dir="5400000">
              <a:srgbClr val="000000">
                <a:alpha val="44128"/>
              </a:srgbClr>
            </a:outerShdw>
          </a:effectLst>
        </p:spPr>
        <p:txBody>
          <a:bodyPr lIns="38100" tIns="38100" rIns="38100" bIns="38100" anchor="ctr"/>
          <a:lstStyle/>
          <a:p>
            <a:pPr>
              <a:defRPr>
                <a:solidFill>
                  <a:srgbClr val="FDFCFF"/>
                </a:solidFill>
              </a:defRPr>
            </a:pPr>
          </a:p>
        </p:txBody>
      </p:sp>
      <p:sp>
        <p:nvSpPr>
          <p:cNvPr id="209" name="Hình vuông"/>
          <p:cNvSpPr/>
          <p:nvPr/>
        </p:nvSpPr>
        <p:spPr>
          <a:xfrm>
            <a:off x="6983814" y="9155429"/>
            <a:ext cx="1844041" cy="1844041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  <a:effectLst>
            <a:outerShdw sx="100000" sy="100000" kx="0" ky="0" algn="b" rotWithShape="0" blurRad="76200" dist="46335" dir="5400000">
              <a:srgbClr val="000000">
                <a:alpha val="44128"/>
              </a:srgbClr>
            </a:outerShdw>
          </a:effectLst>
        </p:spPr>
        <p:txBody>
          <a:bodyPr lIns="38100" tIns="38100" rIns="38100" bIns="38100" anchor="ctr"/>
          <a:lstStyle/>
          <a:p>
            <a:pPr>
              <a:defRPr>
                <a:solidFill>
                  <a:srgbClr val="FDFCFF"/>
                </a:solidFill>
              </a:defRPr>
            </a:pPr>
          </a:p>
        </p:txBody>
      </p:sp>
      <p:sp>
        <p:nvSpPr>
          <p:cNvPr id="210" name="Hình vuông"/>
          <p:cNvSpPr/>
          <p:nvPr/>
        </p:nvSpPr>
        <p:spPr>
          <a:xfrm>
            <a:off x="9133284" y="9155429"/>
            <a:ext cx="1844041" cy="1844041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  <a:effectLst>
            <a:outerShdw sx="100000" sy="100000" kx="0" ky="0" algn="b" rotWithShape="0" blurRad="76200" dist="46335" dir="5400000">
              <a:srgbClr val="000000">
                <a:alpha val="44128"/>
              </a:srgbClr>
            </a:outerShdw>
          </a:effectLst>
        </p:spPr>
        <p:txBody>
          <a:bodyPr lIns="38100" tIns="38100" rIns="38100" bIns="38100" anchor="ctr"/>
          <a:lstStyle/>
          <a:p>
            <a:pPr>
              <a:defRPr>
                <a:solidFill>
                  <a:srgbClr val="FDFCFF"/>
                </a:solidFill>
              </a:defRPr>
            </a:pPr>
          </a:p>
        </p:txBody>
      </p:sp>
      <p:grpSp>
        <p:nvGrpSpPr>
          <p:cNvPr id="213" name="Nhóm"/>
          <p:cNvGrpSpPr/>
          <p:nvPr/>
        </p:nvGrpSpPr>
        <p:grpSpPr>
          <a:xfrm>
            <a:off x="18606270" y="8040529"/>
            <a:ext cx="1963045" cy="1353715"/>
            <a:chOff x="0" y="0"/>
            <a:chExt cx="1963043" cy="1353713"/>
          </a:xfrm>
        </p:grpSpPr>
        <p:sp>
          <p:nvSpPr>
            <p:cNvPr id="211" name="Hình chữ nhật Góc tròn"/>
            <p:cNvSpPr/>
            <p:nvPr/>
          </p:nvSpPr>
          <p:spPr>
            <a:xfrm>
              <a:off x="0" y="0"/>
              <a:ext cx="1963044" cy="1353714"/>
            </a:xfrm>
            <a:prstGeom prst="roundRect">
              <a:avLst>
                <a:gd name="adj" fmla="val 15000"/>
              </a:avLst>
            </a:prstGeom>
            <a:solidFill>
              <a:srgbClr val="535353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266700" dist="84130" dir="0">
                <a:srgbClr val="000000">
                  <a:alpha val="50000"/>
                </a:srgbClr>
              </a:outerShdw>
            </a:effectLst>
          </p:spPr>
          <p:txBody>
            <a:bodyPr wrap="square" lIns="38100" tIns="38100" rIns="38100" bIns="38100" numCol="1" anchor="ctr">
              <a:noAutofit/>
            </a:bodyPr>
            <a:lstStyle/>
            <a:p>
              <a:pPr/>
            </a:p>
          </p:txBody>
        </p:sp>
        <p:sp>
          <p:nvSpPr>
            <p:cNvPr id="212" name="Tam giác"/>
            <p:cNvSpPr/>
            <p:nvPr/>
          </p:nvSpPr>
          <p:spPr>
            <a:xfrm>
              <a:off x="634905" y="330239"/>
              <a:ext cx="693235" cy="6932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DFCFF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190500" dist="46119" dir="0">
                <a:srgbClr val="000000">
                  <a:alpha val="50000"/>
                </a:srgbClr>
              </a:outerShdw>
            </a:effectLst>
          </p:spPr>
          <p:txBody>
            <a:bodyPr wrap="square" lIns="38100" tIns="38100" rIns="38100" bIns="38100" numCol="1" anchor="ctr">
              <a:noAutofit/>
            </a:bodyPr>
            <a:lstStyle/>
            <a:p>
              <a:pPr/>
            </a:p>
          </p:txBody>
        </p:sp>
      </p:grpSp>
      <p:grpSp>
        <p:nvGrpSpPr>
          <p:cNvPr id="216" name="Nhóm"/>
          <p:cNvGrpSpPr/>
          <p:nvPr/>
        </p:nvGrpSpPr>
        <p:grpSpPr>
          <a:xfrm>
            <a:off x="16364255" y="9645756"/>
            <a:ext cx="1963045" cy="1353715"/>
            <a:chOff x="0" y="0"/>
            <a:chExt cx="1963043" cy="1353713"/>
          </a:xfrm>
        </p:grpSpPr>
        <p:sp>
          <p:nvSpPr>
            <p:cNvPr id="214" name="Hình chữ nhật Góc tròn"/>
            <p:cNvSpPr/>
            <p:nvPr/>
          </p:nvSpPr>
          <p:spPr>
            <a:xfrm>
              <a:off x="0" y="0"/>
              <a:ext cx="1963044" cy="1353714"/>
            </a:xfrm>
            <a:prstGeom prst="roundRect">
              <a:avLst>
                <a:gd name="adj" fmla="val 15000"/>
              </a:avLst>
            </a:prstGeom>
            <a:solidFill>
              <a:srgbClr val="535353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266700" dist="84130" dir="0">
                <a:srgbClr val="000000">
                  <a:alpha val="50000"/>
                </a:srgbClr>
              </a:outerShdw>
            </a:effectLst>
          </p:spPr>
          <p:txBody>
            <a:bodyPr wrap="square" lIns="38100" tIns="38100" rIns="38100" bIns="38100" numCol="1" anchor="ctr">
              <a:noAutofit/>
            </a:bodyPr>
            <a:lstStyle/>
            <a:p>
              <a:pPr/>
            </a:p>
          </p:txBody>
        </p:sp>
        <p:sp>
          <p:nvSpPr>
            <p:cNvPr id="215" name="Tam giác"/>
            <p:cNvSpPr/>
            <p:nvPr/>
          </p:nvSpPr>
          <p:spPr>
            <a:xfrm rot="16200000">
              <a:off x="634905" y="330239"/>
              <a:ext cx="693235" cy="6932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DFCFF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190500" dist="46119" dir="0">
                <a:srgbClr val="000000">
                  <a:alpha val="50000"/>
                </a:srgbClr>
              </a:outerShdw>
            </a:effectLst>
          </p:spPr>
          <p:txBody>
            <a:bodyPr wrap="square" lIns="38100" tIns="38100" rIns="38100" bIns="38100" numCol="1" anchor="ctr">
              <a:noAutofit/>
            </a:bodyPr>
            <a:lstStyle/>
            <a:p>
              <a:pPr/>
            </a:p>
          </p:txBody>
        </p:sp>
      </p:grpSp>
      <p:grpSp>
        <p:nvGrpSpPr>
          <p:cNvPr id="219" name="Nhóm"/>
          <p:cNvGrpSpPr/>
          <p:nvPr/>
        </p:nvGrpSpPr>
        <p:grpSpPr>
          <a:xfrm>
            <a:off x="20848285" y="9645756"/>
            <a:ext cx="1963045" cy="1353715"/>
            <a:chOff x="0" y="0"/>
            <a:chExt cx="1963043" cy="1353713"/>
          </a:xfrm>
        </p:grpSpPr>
        <p:sp>
          <p:nvSpPr>
            <p:cNvPr id="217" name="Hình chữ nhật Góc tròn"/>
            <p:cNvSpPr/>
            <p:nvPr/>
          </p:nvSpPr>
          <p:spPr>
            <a:xfrm>
              <a:off x="0" y="0"/>
              <a:ext cx="1963044" cy="1353714"/>
            </a:xfrm>
            <a:prstGeom prst="roundRect">
              <a:avLst>
                <a:gd name="adj" fmla="val 15000"/>
              </a:avLst>
            </a:prstGeom>
            <a:solidFill>
              <a:srgbClr val="535353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266700" dist="84130" dir="0">
                <a:srgbClr val="000000">
                  <a:alpha val="50000"/>
                </a:srgbClr>
              </a:outerShdw>
            </a:effectLst>
          </p:spPr>
          <p:txBody>
            <a:bodyPr wrap="square" lIns="38100" tIns="38100" rIns="38100" bIns="38100" numCol="1" anchor="ctr">
              <a:noAutofit/>
            </a:bodyPr>
            <a:lstStyle/>
            <a:p>
              <a:pPr/>
            </a:p>
          </p:txBody>
        </p:sp>
        <p:sp>
          <p:nvSpPr>
            <p:cNvPr id="218" name="Tam giác"/>
            <p:cNvSpPr/>
            <p:nvPr/>
          </p:nvSpPr>
          <p:spPr>
            <a:xfrm rot="5400000">
              <a:off x="634905" y="330239"/>
              <a:ext cx="693235" cy="6932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DFCFF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190500" dist="46119" dir="0">
                <a:srgbClr val="000000">
                  <a:alpha val="50000"/>
                </a:srgbClr>
              </a:outerShdw>
            </a:effectLst>
          </p:spPr>
          <p:txBody>
            <a:bodyPr wrap="square" lIns="38100" tIns="38100" rIns="38100" bIns="38100" numCol="1" anchor="ctr">
              <a:noAutofit/>
            </a:bodyPr>
            <a:lstStyle/>
            <a:p>
              <a:pPr/>
            </a:p>
          </p:txBody>
        </p:sp>
      </p:grpSp>
      <p:grpSp>
        <p:nvGrpSpPr>
          <p:cNvPr id="222" name="Nhóm"/>
          <p:cNvGrpSpPr/>
          <p:nvPr/>
        </p:nvGrpSpPr>
        <p:grpSpPr>
          <a:xfrm>
            <a:off x="18606270" y="9645756"/>
            <a:ext cx="1963045" cy="1353715"/>
            <a:chOff x="0" y="0"/>
            <a:chExt cx="1963043" cy="1353713"/>
          </a:xfrm>
        </p:grpSpPr>
        <p:sp>
          <p:nvSpPr>
            <p:cNvPr id="220" name="Hình chữ nhật Góc tròn"/>
            <p:cNvSpPr/>
            <p:nvPr/>
          </p:nvSpPr>
          <p:spPr>
            <a:xfrm>
              <a:off x="0" y="0"/>
              <a:ext cx="1963044" cy="1353714"/>
            </a:xfrm>
            <a:prstGeom prst="roundRect">
              <a:avLst>
                <a:gd name="adj" fmla="val 15000"/>
              </a:avLst>
            </a:prstGeom>
            <a:solidFill>
              <a:srgbClr val="535353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266700" dist="84130" dir="0">
                <a:srgbClr val="000000">
                  <a:alpha val="50000"/>
                </a:srgbClr>
              </a:outerShdw>
            </a:effectLst>
          </p:spPr>
          <p:txBody>
            <a:bodyPr wrap="square" lIns="38100" tIns="38100" rIns="38100" bIns="38100" numCol="1" anchor="ctr">
              <a:noAutofit/>
            </a:bodyPr>
            <a:lstStyle/>
            <a:p>
              <a:pPr/>
            </a:p>
          </p:txBody>
        </p:sp>
        <p:sp>
          <p:nvSpPr>
            <p:cNvPr id="221" name="Tam giác"/>
            <p:cNvSpPr/>
            <p:nvPr/>
          </p:nvSpPr>
          <p:spPr>
            <a:xfrm rot="18000000">
              <a:off x="573399" y="233447"/>
              <a:ext cx="652999" cy="6040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DFCFF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190500" dist="46119" dir="0">
                <a:srgbClr val="000000">
                  <a:alpha val="50000"/>
                </a:srgbClr>
              </a:outerShdw>
            </a:effectLst>
          </p:spPr>
          <p:txBody>
            <a:bodyPr wrap="square" lIns="38100" tIns="38100" rIns="38100" bIns="38100" numCol="1" anchor="ctr">
              <a:noAutofit/>
            </a:bodyPr>
            <a:lstStyle/>
            <a:p>
              <a:pPr/>
            </a:p>
          </p:txBody>
        </p:sp>
      </p:grpSp>
      <p:grpSp>
        <p:nvGrpSpPr>
          <p:cNvPr id="225" name="Nhóm"/>
          <p:cNvGrpSpPr/>
          <p:nvPr/>
        </p:nvGrpSpPr>
        <p:grpSpPr>
          <a:xfrm>
            <a:off x="16873283" y="429767"/>
            <a:ext cx="5429021" cy="1823746"/>
            <a:chOff x="0" y="0"/>
            <a:chExt cx="5429019" cy="1823745"/>
          </a:xfrm>
        </p:grpSpPr>
        <p:sp>
          <p:nvSpPr>
            <p:cNvPr id="223" name="Hình chữ nhật Góc tròn"/>
            <p:cNvSpPr/>
            <p:nvPr/>
          </p:nvSpPr>
          <p:spPr>
            <a:xfrm>
              <a:off x="0" y="0"/>
              <a:ext cx="5429020" cy="1823746"/>
            </a:xfrm>
            <a:prstGeom prst="roundRect">
              <a:avLst>
                <a:gd name="adj" fmla="val 15000"/>
              </a:avLst>
            </a:prstGeom>
            <a:solidFill>
              <a:srgbClr val="535353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266700" dist="84130" dir="0">
                <a:srgbClr val="000000">
                  <a:alpha val="50000"/>
                </a:srgbClr>
              </a:outerShdw>
            </a:effectLst>
          </p:spPr>
          <p:txBody>
            <a:bodyPr wrap="square" lIns="38100" tIns="38100" rIns="38100" bIns="38100" numCol="1" anchor="ctr">
              <a:noAutofit/>
            </a:bodyPr>
            <a:lstStyle/>
            <a:p>
              <a:pPr/>
            </a:p>
          </p:txBody>
        </p:sp>
        <p:sp>
          <p:nvSpPr>
            <p:cNvPr id="224" name="New Game"/>
            <p:cNvSpPr txBox="1"/>
            <p:nvPr/>
          </p:nvSpPr>
          <p:spPr>
            <a:xfrm>
              <a:off x="407871" y="205752"/>
              <a:ext cx="4613276" cy="1412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7500">
                  <a:solidFill>
                    <a:srgbClr val="02DEB1"/>
                  </a:solidFill>
                  <a:latin typeface="iCiel Brandon Text"/>
                  <a:ea typeface="iCiel Brandon Text"/>
                  <a:cs typeface="iCiel Brandon Text"/>
                  <a:sym typeface="iCiel Brandon Text"/>
                </a:defRPr>
              </a:lvl1pPr>
            </a:lstStyle>
            <a:p>
              <a:pPr/>
              <a:r>
                <a:t>New Game</a:t>
              </a:r>
            </a:p>
          </p:txBody>
        </p:sp>
      </p:grpSp>
      <p:grpSp>
        <p:nvGrpSpPr>
          <p:cNvPr id="228" name="Nhóm"/>
          <p:cNvGrpSpPr/>
          <p:nvPr/>
        </p:nvGrpSpPr>
        <p:grpSpPr>
          <a:xfrm>
            <a:off x="4834342" y="4862829"/>
            <a:ext cx="1844041" cy="1844042"/>
            <a:chOff x="0" y="0"/>
            <a:chExt cx="1844040" cy="1844040"/>
          </a:xfrm>
        </p:grpSpPr>
        <p:sp>
          <p:nvSpPr>
            <p:cNvPr id="226" name="Hình vuông"/>
            <p:cNvSpPr/>
            <p:nvPr/>
          </p:nvSpPr>
          <p:spPr>
            <a:xfrm>
              <a:off x="0" y="0"/>
              <a:ext cx="1844041" cy="1844041"/>
            </a:xfrm>
            <a:prstGeom prst="rect">
              <a:avLst/>
            </a:prstGeom>
            <a:solidFill>
              <a:srgbClr val="FFFC79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76200" dist="46335" dir="5400000">
                <a:srgbClr val="000000">
                  <a:alpha val="44128"/>
                </a:srgbClr>
              </a:outerShdw>
            </a:effectLst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solidFill>
                    <a:srgbClr val="FDFCFF"/>
                  </a:solidFill>
                </a:defRPr>
              </a:pPr>
            </a:p>
          </p:txBody>
        </p:sp>
        <p:sp>
          <p:nvSpPr>
            <p:cNvPr id="227" name="2"/>
            <p:cNvSpPr txBox="1"/>
            <p:nvPr/>
          </p:nvSpPr>
          <p:spPr>
            <a:xfrm>
              <a:off x="553911" y="82550"/>
              <a:ext cx="736220" cy="16789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9000">
                  <a:latin typeface="iCiel Brandon Text"/>
                  <a:ea typeface="iCiel Brandon Text"/>
                  <a:cs typeface="iCiel Brandon Text"/>
                  <a:sym typeface="iCiel Brandon Text"/>
                </a:defRPr>
              </a:lvl1pPr>
            </a:lstStyle>
            <a:p>
              <a:pPr/>
              <a:r>
                <a:t>2</a:t>
              </a:r>
            </a:p>
          </p:txBody>
        </p:sp>
      </p:grpSp>
      <p:grpSp>
        <p:nvGrpSpPr>
          <p:cNvPr id="231" name="Nhóm"/>
          <p:cNvGrpSpPr/>
          <p:nvPr/>
        </p:nvGrpSpPr>
        <p:grpSpPr>
          <a:xfrm>
            <a:off x="9133285" y="9155429"/>
            <a:ext cx="1844041" cy="1844041"/>
            <a:chOff x="0" y="0"/>
            <a:chExt cx="1844040" cy="1844040"/>
          </a:xfrm>
        </p:grpSpPr>
        <p:sp>
          <p:nvSpPr>
            <p:cNvPr id="229" name="Hình vuông"/>
            <p:cNvSpPr/>
            <p:nvPr/>
          </p:nvSpPr>
          <p:spPr>
            <a:xfrm>
              <a:off x="0" y="0"/>
              <a:ext cx="1844041" cy="1844041"/>
            </a:xfrm>
            <a:prstGeom prst="rect">
              <a:avLst/>
            </a:prstGeom>
            <a:solidFill>
              <a:srgbClr val="FFFC79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76200" dist="46335" dir="5400000">
                <a:srgbClr val="000000">
                  <a:alpha val="44128"/>
                </a:srgbClr>
              </a:outerShdw>
            </a:effectLst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solidFill>
                    <a:srgbClr val="FDFCFF"/>
                  </a:solidFill>
                </a:defRPr>
              </a:pPr>
            </a:p>
          </p:txBody>
        </p:sp>
        <p:sp>
          <p:nvSpPr>
            <p:cNvPr id="230" name="2"/>
            <p:cNvSpPr txBox="1"/>
            <p:nvPr/>
          </p:nvSpPr>
          <p:spPr>
            <a:xfrm>
              <a:off x="553911" y="82550"/>
              <a:ext cx="736220" cy="16789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9000">
                  <a:latin typeface="iCiel Brandon Text"/>
                  <a:ea typeface="iCiel Brandon Text"/>
                  <a:cs typeface="iCiel Brandon Text"/>
                  <a:sym typeface="iCiel Brandon Text"/>
                </a:defRPr>
              </a:lvl1pPr>
            </a:lstStyle>
            <a:p>
              <a:pPr/>
              <a:r>
                <a:t>2</a:t>
              </a:r>
            </a:p>
          </p:txBody>
        </p:sp>
      </p:grpSp>
      <p:grpSp>
        <p:nvGrpSpPr>
          <p:cNvPr id="234" name="Nhóm"/>
          <p:cNvGrpSpPr/>
          <p:nvPr/>
        </p:nvGrpSpPr>
        <p:grpSpPr>
          <a:xfrm>
            <a:off x="2684870" y="2716529"/>
            <a:ext cx="1844041" cy="1844042"/>
            <a:chOff x="0" y="0"/>
            <a:chExt cx="1844040" cy="1844040"/>
          </a:xfrm>
        </p:grpSpPr>
        <p:sp>
          <p:nvSpPr>
            <p:cNvPr id="232" name="Hình vuông"/>
            <p:cNvSpPr/>
            <p:nvPr/>
          </p:nvSpPr>
          <p:spPr>
            <a:xfrm>
              <a:off x="0" y="0"/>
              <a:ext cx="1844041" cy="1844041"/>
            </a:xfrm>
            <a:prstGeom prst="rect">
              <a:avLst/>
            </a:prstGeom>
            <a:solidFill>
              <a:srgbClr val="FFFC79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76200" dist="46335" dir="5400000">
                <a:srgbClr val="000000">
                  <a:alpha val="44128"/>
                </a:srgbClr>
              </a:outerShdw>
            </a:effectLst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solidFill>
                    <a:srgbClr val="FDFCFF"/>
                  </a:solidFill>
                </a:defRPr>
              </a:pPr>
            </a:p>
          </p:txBody>
        </p:sp>
        <p:sp>
          <p:nvSpPr>
            <p:cNvPr id="233" name="2"/>
            <p:cNvSpPr txBox="1"/>
            <p:nvPr/>
          </p:nvSpPr>
          <p:spPr>
            <a:xfrm>
              <a:off x="553911" y="82550"/>
              <a:ext cx="736220" cy="16789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9000">
                  <a:latin typeface="iCiel Brandon Text"/>
                  <a:ea typeface="iCiel Brandon Text"/>
                  <a:cs typeface="iCiel Brandon Text"/>
                  <a:sym typeface="iCiel Brandon Text"/>
                </a:defRPr>
              </a:lvl1pPr>
            </a:lstStyle>
            <a:p>
              <a:pPr/>
              <a:r>
                <a:t>2</a:t>
              </a:r>
            </a:p>
          </p:txBody>
        </p:sp>
      </p:grpSp>
      <p:grpSp>
        <p:nvGrpSpPr>
          <p:cNvPr id="237" name="Nhóm"/>
          <p:cNvGrpSpPr/>
          <p:nvPr/>
        </p:nvGrpSpPr>
        <p:grpSpPr>
          <a:xfrm>
            <a:off x="9133285" y="9155429"/>
            <a:ext cx="1844041" cy="1844041"/>
            <a:chOff x="0" y="0"/>
            <a:chExt cx="1844040" cy="1844040"/>
          </a:xfrm>
        </p:grpSpPr>
        <p:sp>
          <p:nvSpPr>
            <p:cNvPr id="235" name="Hình vuông"/>
            <p:cNvSpPr/>
            <p:nvPr/>
          </p:nvSpPr>
          <p:spPr>
            <a:xfrm>
              <a:off x="0" y="0"/>
              <a:ext cx="1844041" cy="1844041"/>
            </a:xfrm>
            <a:prstGeom prst="rect">
              <a:avLst/>
            </a:prstGeom>
            <a:solidFill>
              <a:srgbClr val="FF7E79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76200" dist="46335" dir="5400000">
                <a:srgbClr val="000000">
                  <a:alpha val="44128"/>
                </a:srgbClr>
              </a:outerShdw>
            </a:effectLst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solidFill>
                    <a:srgbClr val="FDFCFF"/>
                  </a:solidFill>
                </a:defRPr>
              </a:pPr>
            </a:p>
          </p:txBody>
        </p:sp>
        <p:sp>
          <p:nvSpPr>
            <p:cNvPr id="236" name="4"/>
            <p:cNvSpPr txBox="1"/>
            <p:nvPr/>
          </p:nvSpPr>
          <p:spPr>
            <a:xfrm>
              <a:off x="553911" y="82550"/>
              <a:ext cx="833375" cy="16789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9000">
                  <a:latin typeface="iCiel Brandon Text"/>
                  <a:ea typeface="iCiel Brandon Text"/>
                  <a:cs typeface="iCiel Brandon Text"/>
                  <a:sym typeface="iCiel Brandon Text"/>
                </a:defRPr>
              </a:lvl1pPr>
            </a:lstStyle>
            <a:p>
              <a:pPr/>
              <a:r>
                <a:t>4</a:t>
              </a:r>
            </a:p>
          </p:txBody>
        </p:sp>
      </p:grpSp>
      <p:grpSp>
        <p:nvGrpSpPr>
          <p:cNvPr id="240" name="Nhóm"/>
          <p:cNvGrpSpPr/>
          <p:nvPr/>
        </p:nvGrpSpPr>
        <p:grpSpPr>
          <a:xfrm>
            <a:off x="9133285" y="4862829"/>
            <a:ext cx="1844041" cy="1844042"/>
            <a:chOff x="0" y="0"/>
            <a:chExt cx="1844040" cy="1844040"/>
          </a:xfrm>
        </p:grpSpPr>
        <p:sp>
          <p:nvSpPr>
            <p:cNvPr id="238" name="Hình vuông"/>
            <p:cNvSpPr/>
            <p:nvPr/>
          </p:nvSpPr>
          <p:spPr>
            <a:xfrm>
              <a:off x="0" y="0"/>
              <a:ext cx="1844041" cy="1844041"/>
            </a:xfrm>
            <a:prstGeom prst="rect">
              <a:avLst/>
            </a:prstGeom>
            <a:solidFill>
              <a:srgbClr val="FF7E79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76200" dist="46335" dir="5400000">
                <a:srgbClr val="000000">
                  <a:alpha val="44128"/>
                </a:srgbClr>
              </a:outerShdw>
            </a:effectLst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solidFill>
                    <a:srgbClr val="FDFCFF"/>
                  </a:solidFill>
                </a:defRPr>
              </a:pPr>
            </a:p>
          </p:txBody>
        </p:sp>
        <p:sp>
          <p:nvSpPr>
            <p:cNvPr id="239" name="4"/>
            <p:cNvSpPr txBox="1"/>
            <p:nvPr/>
          </p:nvSpPr>
          <p:spPr>
            <a:xfrm>
              <a:off x="553911" y="82550"/>
              <a:ext cx="833375" cy="16789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9000">
                  <a:latin typeface="iCiel Brandon Text"/>
                  <a:ea typeface="iCiel Brandon Text"/>
                  <a:cs typeface="iCiel Brandon Text"/>
                  <a:sym typeface="iCiel Brandon Text"/>
                </a:defRPr>
              </a:lvl1pPr>
            </a:lstStyle>
            <a:p>
              <a:pPr/>
              <a:r>
                <a:t>4</a:t>
              </a:r>
            </a:p>
          </p:txBody>
        </p:sp>
      </p:grpSp>
      <p:sp>
        <p:nvSpPr>
          <p:cNvPr id="241" name="Hình chữ nhật Góc tròn"/>
          <p:cNvSpPr/>
          <p:nvPr/>
        </p:nvSpPr>
        <p:spPr>
          <a:xfrm>
            <a:off x="17109530" y="4518522"/>
            <a:ext cx="4956526" cy="1720016"/>
          </a:xfrm>
          <a:prstGeom prst="roundRect">
            <a:avLst>
              <a:gd name="adj" fmla="val 15950"/>
            </a:avLst>
          </a:prstGeom>
          <a:solidFill>
            <a:srgbClr val="D6D6D6"/>
          </a:solidFill>
          <a:ln w="63500">
            <a:solidFill>
              <a:srgbClr val="23EBB6"/>
            </a:solidFill>
            <a:miter/>
          </a:ln>
        </p:spPr>
        <p:txBody>
          <a:bodyPr lIns="38100" tIns="38100" rIns="38100" bIns="38100" anchor="ctr"/>
          <a:lstStyle/>
          <a:p>
            <a:pPr/>
          </a:p>
        </p:txBody>
      </p:sp>
      <p:sp>
        <p:nvSpPr>
          <p:cNvPr id="242" name="Score:"/>
          <p:cNvSpPr txBox="1"/>
          <p:nvPr/>
        </p:nvSpPr>
        <p:spPr>
          <a:xfrm>
            <a:off x="14413479" y="4805759"/>
            <a:ext cx="2194307" cy="1145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6000">
                <a:solidFill>
                  <a:srgbClr val="24EBB6"/>
                </a:solidFill>
                <a:latin typeface="iCiel Brandon Text"/>
                <a:ea typeface="iCiel Brandon Text"/>
                <a:cs typeface="iCiel Brandon Text"/>
                <a:sym typeface="iCiel Brandon Text"/>
              </a:defRPr>
            </a:lvl1pPr>
          </a:lstStyle>
          <a:p>
            <a:pPr/>
            <a:r>
              <a:t>Score:</a:t>
            </a:r>
          </a:p>
        </p:txBody>
      </p:sp>
      <p:sp>
        <p:nvSpPr>
          <p:cNvPr id="243" name="0"/>
          <p:cNvSpPr txBox="1"/>
          <p:nvPr/>
        </p:nvSpPr>
        <p:spPr>
          <a:xfrm>
            <a:off x="19252079" y="4627959"/>
            <a:ext cx="755397" cy="1501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8000">
                <a:solidFill>
                  <a:srgbClr val="FEFB01"/>
                </a:solidFill>
                <a:latin typeface="iCiel Brandon Text"/>
                <a:ea typeface="iCiel Brandon Text"/>
                <a:cs typeface="iCiel Brandon Text"/>
                <a:sym typeface="iCiel Brandon Text"/>
              </a:defRPr>
            </a:lvl1pPr>
          </a:lstStyle>
          <a:p>
            <a:pPr/>
            <a:r>
              <a:t>0</a:t>
            </a:r>
          </a:p>
        </p:txBody>
      </p:sp>
      <p:sp>
        <p:nvSpPr>
          <p:cNvPr id="244" name="4"/>
          <p:cNvSpPr txBox="1"/>
          <p:nvPr/>
        </p:nvSpPr>
        <p:spPr>
          <a:xfrm>
            <a:off x="19211618" y="4627959"/>
            <a:ext cx="752349" cy="1501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8000">
                <a:solidFill>
                  <a:srgbClr val="FEFB01"/>
                </a:solidFill>
                <a:latin typeface="iCiel Brandon Text"/>
                <a:ea typeface="iCiel Brandon Text"/>
                <a:cs typeface="iCiel Brandon Text"/>
                <a:sym typeface="iCiel Brandon Text"/>
              </a:defRPr>
            </a:lvl1pPr>
          </a:lstStyle>
          <a:p>
            <a:pPr/>
            <a:r>
              <a:t>4</a:t>
            </a:r>
          </a:p>
        </p:txBody>
      </p:sp>
      <p:sp>
        <p:nvSpPr>
          <p:cNvPr id="245" name="Hình chữ nhật"/>
          <p:cNvSpPr/>
          <p:nvPr/>
        </p:nvSpPr>
        <p:spPr>
          <a:xfrm>
            <a:off x="-289096" y="0"/>
            <a:ext cx="289096" cy="13716000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/>
          </a:p>
        </p:txBody>
      </p:sp>
      <p:grpSp>
        <p:nvGrpSpPr>
          <p:cNvPr id="248" name="Nhóm"/>
          <p:cNvGrpSpPr/>
          <p:nvPr/>
        </p:nvGrpSpPr>
        <p:grpSpPr>
          <a:xfrm>
            <a:off x="18605496" y="2693285"/>
            <a:ext cx="2048564" cy="1353715"/>
            <a:chOff x="0" y="0"/>
            <a:chExt cx="2048562" cy="1353713"/>
          </a:xfrm>
        </p:grpSpPr>
        <p:sp>
          <p:nvSpPr>
            <p:cNvPr id="246" name="Hình chữ nhật Góc tròn"/>
            <p:cNvSpPr/>
            <p:nvPr/>
          </p:nvSpPr>
          <p:spPr>
            <a:xfrm>
              <a:off x="0" y="0"/>
              <a:ext cx="2048563" cy="1353714"/>
            </a:xfrm>
            <a:prstGeom prst="roundRect">
              <a:avLst>
                <a:gd name="adj" fmla="val 22004"/>
              </a:avLst>
            </a:prstGeom>
            <a:solidFill>
              <a:srgbClr val="535353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266700" dist="84130" dir="0">
                <a:srgbClr val="000000">
                  <a:alpha val="50000"/>
                </a:srgbClr>
              </a:outerShdw>
            </a:effectLst>
          </p:spPr>
          <p:txBody>
            <a:bodyPr wrap="square" lIns="38100" tIns="38100" rIns="38100" bIns="38100" numCol="1" anchor="ctr">
              <a:noAutofit/>
            </a:bodyPr>
            <a:lstStyle/>
            <a:p>
              <a:pPr/>
            </a:p>
          </p:txBody>
        </p:sp>
        <p:sp>
          <p:nvSpPr>
            <p:cNvPr id="247" name="Hình"/>
            <p:cNvSpPr/>
            <p:nvPr/>
          </p:nvSpPr>
          <p:spPr>
            <a:xfrm>
              <a:off x="356537" y="300421"/>
              <a:ext cx="1335486" cy="7528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8223" y="0"/>
                  </a:moveTo>
                  <a:lnTo>
                    <a:pt x="0" y="10737"/>
                  </a:lnTo>
                  <a:lnTo>
                    <a:pt x="8223" y="21486"/>
                  </a:lnTo>
                  <a:lnTo>
                    <a:pt x="8223" y="15429"/>
                  </a:lnTo>
                  <a:cubicBezTo>
                    <a:pt x="8267" y="15427"/>
                    <a:pt x="8313" y="15417"/>
                    <a:pt x="8358" y="15417"/>
                  </a:cubicBezTo>
                  <a:cubicBezTo>
                    <a:pt x="11247" y="15417"/>
                    <a:pt x="13793" y="17860"/>
                    <a:pt x="15451" y="21600"/>
                  </a:cubicBezTo>
                  <a:lnTo>
                    <a:pt x="21600" y="21600"/>
                  </a:lnTo>
                  <a:cubicBezTo>
                    <a:pt x="19424" y="12439"/>
                    <a:pt x="14313" y="6012"/>
                    <a:pt x="8358" y="6012"/>
                  </a:cubicBezTo>
                  <a:cubicBezTo>
                    <a:pt x="8313" y="6012"/>
                    <a:pt x="8268" y="6011"/>
                    <a:pt x="8223" y="6012"/>
                  </a:cubicBezTo>
                  <a:lnTo>
                    <a:pt x="8223" y="0"/>
                  </a:lnTo>
                  <a:close/>
                </a:path>
              </a:pathLst>
            </a:custGeom>
            <a:solidFill>
              <a:srgbClr val="FDFCFF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/>
            </a:p>
          </p:txBody>
        </p:sp>
      </p:grpSp>
      <p:grpSp>
        <p:nvGrpSpPr>
          <p:cNvPr id="251" name="Nhóm"/>
          <p:cNvGrpSpPr/>
          <p:nvPr/>
        </p:nvGrpSpPr>
        <p:grpSpPr>
          <a:xfrm>
            <a:off x="6983813" y="7009129"/>
            <a:ext cx="1844041" cy="1844041"/>
            <a:chOff x="0" y="0"/>
            <a:chExt cx="1844040" cy="1844040"/>
          </a:xfrm>
        </p:grpSpPr>
        <p:sp>
          <p:nvSpPr>
            <p:cNvPr id="249" name="Hình vuông"/>
            <p:cNvSpPr/>
            <p:nvPr/>
          </p:nvSpPr>
          <p:spPr>
            <a:xfrm>
              <a:off x="0" y="0"/>
              <a:ext cx="1844041" cy="1844041"/>
            </a:xfrm>
            <a:prstGeom prst="rect">
              <a:avLst/>
            </a:prstGeom>
            <a:solidFill>
              <a:srgbClr val="46A7FF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76200" dist="46335" dir="5400000">
                <a:srgbClr val="000000">
                  <a:alpha val="44128"/>
                </a:srgbClr>
              </a:outerShdw>
            </a:effectLst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solidFill>
                    <a:srgbClr val="FDFCFF"/>
                  </a:solidFill>
                </a:defRPr>
              </a:pPr>
            </a:p>
          </p:txBody>
        </p:sp>
        <p:sp>
          <p:nvSpPr>
            <p:cNvPr id="250" name="1024"/>
            <p:cNvSpPr txBox="1"/>
            <p:nvPr/>
          </p:nvSpPr>
          <p:spPr>
            <a:xfrm>
              <a:off x="29845" y="349250"/>
              <a:ext cx="1784351" cy="11455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6000">
                  <a:latin typeface="iCiel Brandon Text"/>
                  <a:ea typeface="iCiel Brandon Text"/>
                  <a:cs typeface="iCiel Brandon Text"/>
                  <a:sym typeface="iCiel Brandon Text"/>
                </a:defRPr>
              </a:lvl1pPr>
            </a:lstStyle>
            <a:p>
              <a:pPr/>
              <a:r>
                <a:t>1024</a:t>
              </a:r>
            </a:p>
          </p:txBody>
        </p:sp>
      </p:grpSp>
      <p:grpSp>
        <p:nvGrpSpPr>
          <p:cNvPr id="254" name="Nhóm"/>
          <p:cNvGrpSpPr/>
          <p:nvPr/>
        </p:nvGrpSpPr>
        <p:grpSpPr>
          <a:xfrm>
            <a:off x="9133285" y="7009129"/>
            <a:ext cx="1844041" cy="1844041"/>
            <a:chOff x="0" y="0"/>
            <a:chExt cx="1844040" cy="1844040"/>
          </a:xfrm>
        </p:grpSpPr>
        <p:sp>
          <p:nvSpPr>
            <p:cNvPr id="252" name="Hình vuông"/>
            <p:cNvSpPr/>
            <p:nvPr/>
          </p:nvSpPr>
          <p:spPr>
            <a:xfrm>
              <a:off x="0" y="0"/>
              <a:ext cx="1844041" cy="1844041"/>
            </a:xfrm>
            <a:prstGeom prst="rect">
              <a:avLst/>
            </a:prstGeom>
            <a:solidFill>
              <a:srgbClr val="46A7FF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76200" dist="46335" dir="5400000">
                <a:srgbClr val="000000">
                  <a:alpha val="44128"/>
                </a:srgbClr>
              </a:outerShdw>
            </a:effectLst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solidFill>
                    <a:srgbClr val="FDFCFF"/>
                  </a:solidFill>
                </a:defRPr>
              </a:pPr>
            </a:p>
          </p:txBody>
        </p:sp>
        <p:sp>
          <p:nvSpPr>
            <p:cNvPr id="253" name="1024"/>
            <p:cNvSpPr txBox="1"/>
            <p:nvPr/>
          </p:nvSpPr>
          <p:spPr>
            <a:xfrm>
              <a:off x="29845" y="349250"/>
              <a:ext cx="1784351" cy="11455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6000">
                  <a:latin typeface="iCiel Brandon Text"/>
                  <a:ea typeface="iCiel Brandon Text"/>
                  <a:cs typeface="iCiel Brandon Text"/>
                  <a:sym typeface="iCiel Brandon Text"/>
                </a:defRPr>
              </a:lvl1pPr>
            </a:lstStyle>
            <a:p>
              <a:pPr/>
              <a:r>
                <a:t>1024</a:t>
              </a:r>
            </a:p>
          </p:txBody>
        </p:sp>
      </p:grpSp>
      <p:sp>
        <p:nvSpPr>
          <p:cNvPr id="255" name="8412"/>
          <p:cNvSpPr txBox="1"/>
          <p:nvPr/>
        </p:nvSpPr>
        <p:spPr>
          <a:xfrm>
            <a:off x="18370370" y="4627959"/>
            <a:ext cx="2309877" cy="1501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8000">
                <a:solidFill>
                  <a:srgbClr val="FEFB01"/>
                </a:solidFill>
                <a:latin typeface="iCiel Brandon Text"/>
                <a:ea typeface="iCiel Brandon Text"/>
                <a:cs typeface="iCiel Brandon Text"/>
                <a:sym typeface="iCiel Brandon Text"/>
              </a:defRPr>
            </a:lvl1pPr>
          </a:lstStyle>
          <a:p>
            <a:pPr/>
            <a:r>
              <a:t>8412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dissolve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16" presetID="23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4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400"/>
                            </p:stCondLst>
                            <p:childTnLst>
                              <p:par>
                                <p:cTn id="10" presetClass="entr" nodeType="afterEffect" presetSubtype="16" presetID="23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800"/>
                            </p:stCondLst>
                            <p:childTnLst>
                              <p:par>
                                <p:cTn id="15" presetClass="entr" nodeType="afterEffect" presetSubtype="32" presetID="23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path" nodeType="afterEffect" presetSubtype="0" presetID="-1" grpId="6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176220 0.000000" origin="layout" pathEditMode="relative">
                                      <p:cBhvr>
                                        <p:cTn id="21" dur="5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Class="entr" nodeType="afterEffect" presetSubtype="16" presetID="23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40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40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Class="path" nodeType="afterEffect" presetSubtype="0" presetID="-1" grpId="9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-0.000212 0.469537" origin="layout" pathEditMode="relative">
                                      <p:cBhvr>
                                        <p:cTn id="29" dur="50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Class="path" nodeType="withEffect" presetSubtype="0" presetID="-1" grpId="10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176220 0.000000 L 0.176220 0.313056" origin="layout" pathEditMode="relative">
                                      <p:cBhvr>
                                        <p:cTn id="32" dur="5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Class="exit" nodeType="afterEffect" presetSubtype="0" presetID="1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Class="exit" nodeType="afterEffect" presetSubtype="0" presetID="1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Class="entr" nodeType="afterEffect" presetSubtype="16" presetID="23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600"/>
                            </p:stCondLst>
                            <p:childTnLst>
                              <p:par>
                                <p:cTn id="45" presetClass="exit" nodeType="afterEffect" presetSubtype="0" presetID="1" grpId="1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600"/>
                            </p:stCondLst>
                            <p:childTnLst>
                              <p:par>
                                <p:cTn id="48" presetClass="entr" nodeType="afterEffect" presetSubtype="32" presetID="23" grpId="1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9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Class="path" nodeType="afterEffect" presetSubtype="0" presetID="-1" grpId="17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-0.176123 0.000000" origin="layout" pathEditMode="relative">
                                      <p:cBhvr>
                                        <p:cTn id="54" dur="5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Class="entr" nodeType="afterEffect" presetSubtype="16" presetID="23" grpId="1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7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4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4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Class="entr" nodeType="clickEffect" presetSubtype="16" presetID="23" grpId="1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3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40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40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400"/>
                            </p:stCondLst>
                            <p:childTnLst>
                              <p:par>
                                <p:cTn id="67" presetClass="entr" nodeType="afterEffect" presetSubtype="16" presetID="23" grpId="2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8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400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400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800"/>
                            </p:stCondLst>
                            <p:childTnLst>
                              <p:par>
                                <p:cTn id="72" presetClass="exit" nodeType="afterEffect" presetSubtype="0" presetID="1" grpId="2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800"/>
                            </p:stCondLst>
                            <p:childTnLst>
                              <p:par>
                                <p:cTn id="75" presetClass="entr" nodeType="afterEffect" presetSubtype="32" presetID="23" grpId="2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6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Class="path" nodeType="afterEffect" presetSubtype="0" presetID="-1" grpId="24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000049 -0.312870" origin="layout" pathEditMode="relative">
                                      <p:cBhvr>
                                        <p:cTn id="81" dur="50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Class="path" nodeType="withEffect" presetSubtype="0" presetID="-1" grpId="25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-0.000081 -0.156389" origin="layout" pathEditMode="relative">
                                      <p:cBhvr>
                                        <p:cTn id="84" dur="5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Class="path" nodeType="withEffect" presetSubtype="0" presetID="-1" grpId="26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-0.000081 -0.156389" origin="layout" pathEditMode="relative">
                                      <p:cBhvr>
                                        <p:cTn id="87" dur="500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Class="path" nodeType="withEffect" presetSubtype="0" presetID="-1" grpId="27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-0.000212 0.469537 L -0.000318 0.000093" origin="layout" pathEditMode="relative">
                                      <p:cBhvr>
                                        <p:cTn id="90" dur="50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Class="path" nodeType="withEffect" presetSubtype="0" presetID="-1" grpId="28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-0.176123 0.000000 L -0.176123 -0.156389" origin="layout" pathEditMode="relative">
                                      <p:cBhvr>
                                        <p:cTn id="93" dur="5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Class="entr" nodeType="clickEffect" presetSubtype="8" presetID="2" grpId="2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7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Class="path" nodeType="afterEffect" presetSubtype="0" presetID="-1" grpId="31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-0.000318 0.000093 L -0.000212 0.469537" origin="layout" pathEditMode="relative">
                                      <p:cBhvr>
                                        <p:cTn id="102" dur="50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Class="path" nodeType="withEffect" presetSubtype="0" presetID="-1" grpId="32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-0.176123 -0.156389 L -0.176123 0.000093" origin="layout" pathEditMode="relative">
                                      <p:cBhvr>
                                        <p:cTn id="105" dur="5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Class="path" nodeType="withEffect" presetSubtype="0" presetID="-1" grpId="33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49 -0.312870 L 0.000073 0.000093" origin="layout" pathEditMode="relative">
                                      <p:cBhvr>
                                        <p:cTn id="108" dur="50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Class="path" nodeType="withEffect" presetSubtype="0" presetID="-1" grpId="34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-0.000081 -0.156389 L -0.000122 0.000093" origin="layout" pathEditMode="relative">
                                      <p:cBhvr>
                                        <p:cTn id="111" dur="500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Class="path" nodeType="withEffect" presetSubtype="0" presetID="-1" grpId="35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-0.000081 -0.156389 L -0.000122 0.000093" origin="layout" pathEditMode="relative">
                                      <p:cBhvr>
                                        <p:cTn id="114" dur="5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44" grpId="21"/>
      <p:bldP build="whole" bldLvl="1" animBg="1" rev="0" advAuto="0" spid="228" grpId="2"/>
      <p:bldP build="whole" bldLvl="1" animBg="1" rev="0" advAuto="0" spid="234" grpId="7"/>
      <p:bldP build="whole" bldLvl="1" animBg="1" rev="0" advAuto="0" spid="248" grpId="29"/>
      <p:bldP build="whole" bldLvl="1" animBg="1" rev="0" advAuto="0" spid="231" grpId="3"/>
      <p:bldP build="whole" bldLvl="1" animBg="1" rev="0" advAuto="0" spid="243" grpId="4"/>
      <p:bldP build="whole" bldLvl="1" animBg="1" rev="0" advAuto="0" spid="237" grpId="13"/>
      <p:bldP build="whole" bldLvl="1" animBg="1" rev="0" advAuto="0" spid="228" grpId="12"/>
      <p:bldP build="whole" bldLvl="1" animBg="1" rev="0" advAuto="0" spid="231" grpId="11"/>
      <p:bldP build="whole" bldLvl="1" animBg="1" rev="0" advAuto="0" spid="254" grpId="20"/>
      <p:bldP build="whole" bldLvl="1" animBg="1" rev="0" advAuto="0" spid="251" grpId="19"/>
      <p:bldP build="whole" bldLvl="1" animBg="1" rev="0" advAuto="0" spid="244" grpId="15"/>
      <p:bldP build="whole" bldLvl="1" animBg="1" rev="0" advAuto="0" spid="240" grpId="18"/>
      <p:bldP build="whole" bldLvl="1" animBg="1" rev="0" advAuto="0" spid="243" grpId="14"/>
      <p:bldP build="whole" bldLvl="1" animBg="1" rev="0" advAuto="0" spid="255" grpId="22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Hình chữ nhật"/>
          <p:cNvSpPr/>
          <p:nvPr/>
        </p:nvSpPr>
        <p:spPr>
          <a:xfrm>
            <a:off x="7460233" y="2048510"/>
            <a:ext cx="6682899" cy="1070560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/>
          </a:p>
        </p:txBody>
      </p:sp>
      <p:sp>
        <p:nvSpPr>
          <p:cNvPr id="258" name="XÂY DỰNG PHẦN MỀM"/>
          <p:cNvSpPr txBox="1"/>
          <p:nvPr/>
        </p:nvSpPr>
        <p:spPr>
          <a:xfrm>
            <a:off x="2728467" y="1380490"/>
            <a:ext cx="9463533" cy="1336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7000">
                <a:latin typeface="iCiel Brandon Text"/>
                <a:ea typeface="iCiel Brandon Text"/>
                <a:cs typeface="iCiel Brandon Text"/>
                <a:sym typeface="iCiel Brandon Text"/>
              </a:defRPr>
            </a:lvl1pPr>
          </a:lstStyle>
          <a:p>
            <a:pPr/>
            <a:r>
              <a:t>XÂY DỰNG PHẦN MỀM</a:t>
            </a:r>
          </a:p>
        </p:txBody>
      </p:sp>
      <p:pic>
        <p:nvPicPr>
          <p:cNvPr id="259" name="Hình ảnh" descr="Hình ảnh"/>
          <p:cNvPicPr>
            <a:picLocks noChangeAspect="1"/>
          </p:cNvPicPr>
          <p:nvPr/>
        </p:nvPicPr>
        <p:blipFill>
          <a:blip r:embed="rId2">
            <a:extLst/>
          </a:blip>
          <a:srcRect l="0" t="933" r="0" b="0"/>
          <a:stretch>
            <a:fillRect/>
          </a:stretch>
        </p:blipFill>
        <p:spPr>
          <a:xfrm>
            <a:off x="-18824603" y="4489349"/>
            <a:ext cx="17381947" cy="8675763"/>
          </a:xfrm>
          <a:prstGeom prst="rect">
            <a:avLst/>
          </a:prstGeom>
          <a:ln w="12700">
            <a:miter lim="400000"/>
          </a:ln>
        </p:spPr>
      </p:pic>
      <p:sp>
        <p:nvSpPr>
          <p:cNvPr id="260" name="Hình vuông"/>
          <p:cNvSpPr/>
          <p:nvPr/>
        </p:nvSpPr>
        <p:spPr>
          <a:xfrm>
            <a:off x="15280188" y="14076379"/>
            <a:ext cx="1844041" cy="1844041"/>
          </a:xfrm>
          <a:prstGeom prst="rect">
            <a:avLst/>
          </a:prstGeom>
          <a:solidFill>
            <a:srgbClr val="535353"/>
          </a:solidFill>
          <a:ln w="12700">
            <a:miter lim="400000"/>
          </a:ln>
          <a:effectLst>
            <a:outerShdw sx="100000" sy="100000" kx="0" ky="0" algn="b" rotWithShape="0" blurRad="76200" dist="46335" dir="5400000">
              <a:srgbClr val="000000">
                <a:alpha val="44128"/>
              </a:srgbClr>
            </a:outerShdw>
          </a:effectLst>
        </p:spPr>
        <p:txBody>
          <a:bodyPr lIns="38100" tIns="38100" rIns="38100" bIns="38100" anchor="ctr"/>
          <a:lstStyle/>
          <a:p>
            <a:pPr>
              <a:defRPr>
                <a:solidFill>
                  <a:srgbClr val="FDFCFF"/>
                </a:solidFill>
              </a:defRPr>
            </a:pPr>
          </a:p>
        </p:txBody>
      </p:sp>
      <p:sp>
        <p:nvSpPr>
          <p:cNvPr id="261" name="Hình vuông"/>
          <p:cNvSpPr/>
          <p:nvPr/>
        </p:nvSpPr>
        <p:spPr>
          <a:xfrm>
            <a:off x="17429660" y="14076379"/>
            <a:ext cx="1844041" cy="1844041"/>
          </a:xfrm>
          <a:prstGeom prst="rect">
            <a:avLst/>
          </a:prstGeom>
          <a:solidFill>
            <a:srgbClr val="535353"/>
          </a:solidFill>
          <a:ln w="12700">
            <a:miter lim="400000"/>
          </a:ln>
          <a:effectLst>
            <a:outerShdw sx="100000" sy="100000" kx="0" ky="0" algn="b" rotWithShape="0" blurRad="76200" dist="46335" dir="5400000">
              <a:srgbClr val="000000">
                <a:alpha val="44128"/>
              </a:srgbClr>
            </a:outerShdw>
          </a:effectLst>
        </p:spPr>
        <p:txBody>
          <a:bodyPr lIns="38100" tIns="38100" rIns="38100" bIns="38100" anchor="ctr"/>
          <a:lstStyle/>
          <a:p>
            <a:pPr>
              <a:defRPr>
                <a:solidFill>
                  <a:srgbClr val="FDFCFF"/>
                </a:solidFill>
              </a:defRPr>
            </a:pPr>
          </a:p>
        </p:txBody>
      </p:sp>
      <p:sp>
        <p:nvSpPr>
          <p:cNvPr id="262" name="Hình vuông"/>
          <p:cNvSpPr/>
          <p:nvPr/>
        </p:nvSpPr>
        <p:spPr>
          <a:xfrm>
            <a:off x="19579130" y="14076379"/>
            <a:ext cx="1844041" cy="1844041"/>
          </a:xfrm>
          <a:prstGeom prst="rect">
            <a:avLst/>
          </a:prstGeom>
          <a:solidFill>
            <a:srgbClr val="535353"/>
          </a:solidFill>
          <a:ln w="12700">
            <a:miter lim="400000"/>
          </a:ln>
          <a:effectLst>
            <a:outerShdw sx="100000" sy="100000" kx="0" ky="0" algn="b" rotWithShape="0" blurRad="76200" dist="46335" dir="5400000">
              <a:srgbClr val="000000">
                <a:alpha val="44128"/>
              </a:srgbClr>
            </a:outerShdw>
          </a:effectLst>
        </p:spPr>
        <p:txBody>
          <a:bodyPr lIns="38100" tIns="38100" rIns="38100" bIns="38100" anchor="ctr"/>
          <a:lstStyle/>
          <a:p>
            <a:pPr>
              <a:defRPr>
                <a:solidFill>
                  <a:srgbClr val="FDFCFF"/>
                </a:solidFill>
              </a:defRPr>
            </a:pPr>
          </a:p>
        </p:txBody>
      </p:sp>
      <p:sp>
        <p:nvSpPr>
          <p:cNvPr id="263" name="Hình vuông"/>
          <p:cNvSpPr/>
          <p:nvPr/>
        </p:nvSpPr>
        <p:spPr>
          <a:xfrm>
            <a:off x="21728602" y="14076379"/>
            <a:ext cx="1844041" cy="1844041"/>
          </a:xfrm>
          <a:prstGeom prst="rect">
            <a:avLst/>
          </a:prstGeom>
          <a:solidFill>
            <a:srgbClr val="535353"/>
          </a:solidFill>
          <a:ln w="12700">
            <a:miter lim="400000"/>
          </a:ln>
          <a:effectLst>
            <a:outerShdw sx="100000" sy="100000" kx="0" ky="0" algn="b" rotWithShape="0" blurRad="76200" dist="46335" dir="5400000">
              <a:srgbClr val="000000">
                <a:alpha val="44128"/>
              </a:srgbClr>
            </a:outerShdw>
          </a:effectLst>
        </p:spPr>
        <p:txBody>
          <a:bodyPr lIns="38100" tIns="38100" rIns="38100" bIns="38100" anchor="ctr"/>
          <a:lstStyle/>
          <a:p>
            <a:pPr>
              <a:defRPr>
                <a:solidFill>
                  <a:srgbClr val="FDFCFF"/>
                </a:solidFill>
              </a:defRPr>
            </a:pPr>
          </a:p>
        </p:txBody>
      </p:sp>
      <p:sp>
        <p:nvSpPr>
          <p:cNvPr id="264" name="Hình vuông"/>
          <p:cNvSpPr/>
          <p:nvPr/>
        </p:nvSpPr>
        <p:spPr>
          <a:xfrm>
            <a:off x="15280188" y="20286679"/>
            <a:ext cx="1844041" cy="1844041"/>
          </a:xfrm>
          <a:prstGeom prst="rect">
            <a:avLst/>
          </a:prstGeom>
          <a:solidFill>
            <a:srgbClr val="535353"/>
          </a:solidFill>
          <a:ln w="12700">
            <a:miter lim="400000"/>
          </a:ln>
          <a:effectLst>
            <a:outerShdw sx="100000" sy="100000" kx="0" ky="0" algn="b" rotWithShape="0" blurRad="76200" dist="46335" dir="5400000">
              <a:srgbClr val="000000">
                <a:alpha val="44128"/>
              </a:srgbClr>
            </a:outerShdw>
          </a:effectLst>
        </p:spPr>
        <p:txBody>
          <a:bodyPr lIns="38100" tIns="38100" rIns="38100" bIns="38100" anchor="ctr"/>
          <a:lstStyle/>
          <a:p>
            <a:pPr>
              <a:defRPr>
                <a:solidFill>
                  <a:srgbClr val="FDFCFF"/>
                </a:solidFill>
              </a:defRPr>
            </a:pPr>
          </a:p>
        </p:txBody>
      </p:sp>
      <p:sp>
        <p:nvSpPr>
          <p:cNvPr id="265" name="Hình vuông"/>
          <p:cNvSpPr/>
          <p:nvPr/>
        </p:nvSpPr>
        <p:spPr>
          <a:xfrm>
            <a:off x="17429660" y="20286679"/>
            <a:ext cx="1844041" cy="1844041"/>
          </a:xfrm>
          <a:prstGeom prst="rect">
            <a:avLst/>
          </a:prstGeom>
          <a:solidFill>
            <a:srgbClr val="535353"/>
          </a:solidFill>
          <a:ln w="12700">
            <a:miter lim="400000"/>
          </a:ln>
          <a:effectLst>
            <a:outerShdw sx="100000" sy="100000" kx="0" ky="0" algn="b" rotWithShape="0" blurRad="76200" dist="46335" dir="5400000">
              <a:srgbClr val="000000">
                <a:alpha val="44128"/>
              </a:srgbClr>
            </a:outerShdw>
          </a:effectLst>
        </p:spPr>
        <p:txBody>
          <a:bodyPr lIns="38100" tIns="38100" rIns="38100" bIns="38100" anchor="ctr"/>
          <a:lstStyle/>
          <a:p>
            <a:pPr>
              <a:defRPr>
                <a:solidFill>
                  <a:srgbClr val="FDFCFF"/>
                </a:solidFill>
              </a:defRPr>
            </a:pPr>
          </a:p>
        </p:txBody>
      </p:sp>
      <p:sp>
        <p:nvSpPr>
          <p:cNvPr id="266" name="Hình vuông"/>
          <p:cNvSpPr/>
          <p:nvPr/>
        </p:nvSpPr>
        <p:spPr>
          <a:xfrm>
            <a:off x="19579130" y="20286679"/>
            <a:ext cx="1844041" cy="1844041"/>
          </a:xfrm>
          <a:prstGeom prst="rect">
            <a:avLst/>
          </a:prstGeom>
          <a:solidFill>
            <a:srgbClr val="535353"/>
          </a:solidFill>
          <a:ln w="12700">
            <a:miter lim="400000"/>
          </a:ln>
          <a:effectLst>
            <a:outerShdw sx="100000" sy="100000" kx="0" ky="0" algn="b" rotWithShape="0" blurRad="76200" dist="46335" dir="5400000">
              <a:srgbClr val="000000">
                <a:alpha val="44128"/>
              </a:srgbClr>
            </a:outerShdw>
          </a:effectLst>
        </p:spPr>
        <p:txBody>
          <a:bodyPr lIns="38100" tIns="38100" rIns="38100" bIns="38100" anchor="ctr"/>
          <a:lstStyle/>
          <a:p>
            <a:pPr>
              <a:defRPr>
                <a:solidFill>
                  <a:srgbClr val="FDFCFF"/>
                </a:solidFill>
              </a:defRPr>
            </a:pPr>
          </a:p>
        </p:txBody>
      </p:sp>
      <p:sp>
        <p:nvSpPr>
          <p:cNvPr id="267" name="Hình vuông"/>
          <p:cNvSpPr/>
          <p:nvPr/>
        </p:nvSpPr>
        <p:spPr>
          <a:xfrm>
            <a:off x="21728602" y="20286679"/>
            <a:ext cx="1844041" cy="1844041"/>
          </a:xfrm>
          <a:prstGeom prst="rect">
            <a:avLst/>
          </a:prstGeom>
          <a:solidFill>
            <a:srgbClr val="535353"/>
          </a:solidFill>
          <a:ln w="12700">
            <a:miter lim="400000"/>
          </a:ln>
          <a:effectLst>
            <a:outerShdw sx="100000" sy="100000" kx="0" ky="0" algn="b" rotWithShape="0" blurRad="76200" dist="46335" dir="5400000">
              <a:srgbClr val="000000">
                <a:alpha val="44128"/>
              </a:srgbClr>
            </a:outerShdw>
          </a:effectLst>
        </p:spPr>
        <p:txBody>
          <a:bodyPr lIns="38100" tIns="38100" rIns="38100" bIns="38100" anchor="ctr"/>
          <a:lstStyle/>
          <a:p>
            <a:pPr>
              <a:defRPr>
                <a:solidFill>
                  <a:srgbClr val="FDFCFF"/>
                </a:solidFill>
              </a:defRPr>
            </a:pPr>
          </a:p>
        </p:txBody>
      </p:sp>
      <p:sp>
        <p:nvSpPr>
          <p:cNvPr id="268" name="Hình vuông"/>
          <p:cNvSpPr/>
          <p:nvPr/>
        </p:nvSpPr>
        <p:spPr>
          <a:xfrm>
            <a:off x="15280188" y="30872692"/>
            <a:ext cx="1844041" cy="1844041"/>
          </a:xfrm>
          <a:prstGeom prst="rect">
            <a:avLst/>
          </a:prstGeom>
          <a:solidFill>
            <a:srgbClr val="535353"/>
          </a:solidFill>
          <a:ln w="12700">
            <a:miter lim="400000"/>
          </a:ln>
          <a:effectLst>
            <a:outerShdw sx="100000" sy="100000" kx="0" ky="0" algn="b" rotWithShape="0" blurRad="76200" dist="46335" dir="5400000">
              <a:srgbClr val="000000">
                <a:alpha val="44128"/>
              </a:srgbClr>
            </a:outerShdw>
          </a:effectLst>
        </p:spPr>
        <p:txBody>
          <a:bodyPr lIns="38100" tIns="38100" rIns="38100" bIns="38100" anchor="ctr"/>
          <a:lstStyle/>
          <a:p>
            <a:pPr>
              <a:defRPr>
                <a:solidFill>
                  <a:srgbClr val="FDFCFF"/>
                </a:solidFill>
              </a:defRPr>
            </a:pPr>
          </a:p>
        </p:txBody>
      </p:sp>
      <p:sp>
        <p:nvSpPr>
          <p:cNvPr id="269" name="Hình vuông"/>
          <p:cNvSpPr/>
          <p:nvPr/>
        </p:nvSpPr>
        <p:spPr>
          <a:xfrm>
            <a:off x="17429660" y="30872692"/>
            <a:ext cx="1844041" cy="1844041"/>
          </a:xfrm>
          <a:prstGeom prst="rect">
            <a:avLst/>
          </a:prstGeom>
          <a:solidFill>
            <a:srgbClr val="535353"/>
          </a:solidFill>
          <a:ln w="12700">
            <a:miter lim="400000"/>
          </a:ln>
          <a:effectLst>
            <a:outerShdw sx="100000" sy="100000" kx="0" ky="0" algn="b" rotWithShape="0" blurRad="76200" dist="46335" dir="5400000">
              <a:srgbClr val="000000">
                <a:alpha val="44128"/>
              </a:srgbClr>
            </a:outerShdw>
          </a:effectLst>
        </p:spPr>
        <p:txBody>
          <a:bodyPr lIns="38100" tIns="38100" rIns="38100" bIns="38100" anchor="ctr"/>
          <a:lstStyle/>
          <a:p>
            <a:pPr>
              <a:defRPr>
                <a:solidFill>
                  <a:srgbClr val="FDFCFF"/>
                </a:solidFill>
              </a:defRPr>
            </a:pPr>
          </a:p>
        </p:txBody>
      </p:sp>
      <p:sp>
        <p:nvSpPr>
          <p:cNvPr id="270" name="Hình vuông"/>
          <p:cNvSpPr/>
          <p:nvPr/>
        </p:nvSpPr>
        <p:spPr>
          <a:xfrm>
            <a:off x="19579132" y="30872692"/>
            <a:ext cx="1844041" cy="1844041"/>
          </a:xfrm>
          <a:prstGeom prst="rect">
            <a:avLst/>
          </a:prstGeom>
          <a:solidFill>
            <a:srgbClr val="535353"/>
          </a:solidFill>
          <a:ln w="12700">
            <a:miter lim="400000"/>
          </a:ln>
          <a:effectLst>
            <a:outerShdw sx="100000" sy="100000" kx="0" ky="0" algn="b" rotWithShape="0" blurRad="76200" dist="46335" dir="5400000">
              <a:srgbClr val="000000">
                <a:alpha val="44128"/>
              </a:srgbClr>
            </a:outerShdw>
          </a:effectLst>
        </p:spPr>
        <p:txBody>
          <a:bodyPr lIns="38100" tIns="38100" rIns="38100" bIns="38100" anchor="ctr"/>
          <a:lstStyle/>
          <a:p>
            <a:pPr>
              <a:defRPr>
                <a:solidFill>
                  <a:srgbClr val="FDFCFF"/>
                </a:solidFill>
              </a:defRPr>
            </a:pPr>
          </a:p>
        </p:txBody>
      </p:sp>
      <p:sp>
        <p:nvSpPr>
          <p:cNvPr id="271" name="Hình vuông"/>
          <p:cNvSpPr/>
          <p:nvPr/>
        </p:nvSpPr>
        <p:spPr>
          <a:xfrm>
            <a:off x="21728602" y="30872692"/>
            <a:ext cx="1844041" cy="1844041"/>
          </a:xfrm>
          <a:prstGeom prst="rect">
            <a:avLst/>
          </a:prstGeom>
          <a:solidFill>
            <a:srgbClr val="535353"/>
          </a:solidFill>
          <a:ln w="12700">
            <a:miter lim="400000"/>
          </a:ln>
          <a:effectLst>
            <a:outerShdw sx="100000" sy="100000" kx="0" ky="0" algn="b" rotWithShape="0" blurRad="76200" dist="46335" dir="5400000">
              <a:srgbClr val="000000">
                <a:alpha val="44128"/>
              </a:srgbClr>
            </a:outerShdw>
          </a:effectLst>
        </p:spPr>
        <p:txBody>
          <a:bodyPr lIns="38100" tIns="38100" rIns="38100" bIns="38100" anchor="ctr"/>
          <a:lstStyle/>
          <a:p>
            <a:pPr>
              <a:defRPr>
                <a:solidFill>
                  <a:srgbClr val="FDFCFF"/>
                </a:solidFill>
              </a:defRPr>
            </a:pPr>
          </a:p>
        </p:txBody>
      </p:sp>
      <p:sp>
        <p:nvSpPr>
          <p:cNvPr id="272" name="Hình vuông"/>
          <p:cNvSpPr/>
          <p:nvPr/>
        </p:nvSpPr>
        <p:spPr>
          <a:xfrm>
            <a:off x="15280188" y="48709281"/>
            <a:ext cx="1844041" cy="1844041"/>
          </a:xfrm>
          <a:prstGeom prst="rect">
            <a:avLst/>
          </a:prstGeom>
          <a:solidFill>
            <a:srgbClr val="535353"/>
          </a:solidFill>
          <a:ln w="12700">
            <a:miter lim="400000"/>
          </a:ln>
          <a:effectLst>
            <a:outerShdw sx="100000" sy="100000" kx="0" ky="0" algn="b" rotWithShape="0" blurRad="76200" dist="46335" dir="5400000">
              <a:srgbClr val="000000">
                <a:alpha val="44128"/>
              </a:srgbClr>
            </a:outerShdw>
          </a:effectLst>
        </p:spPr>
        <p:txBody>
          <a:bodyPr lIns="38100" tIns="38100" rIns="38100" bIns="38100" anchor="ctr"/>
          <a:lstStyle/>
          <a:p>
            <a:pPr>
              <a:defRPr>
                <a:solidFill>
                  <a:srgbClr val="FDFCFF"/>
                </a:solidFill>
              </a:defRPr>
            </a:pPr>
          </a:p>
        </p:txBody>
      </p:sp>
      <p:sp>
        <p:nvSpPr>
          <p:cNvPr id="273" name="Hình vuông"/>
          <p:cNvSpPr/>
          <p:nvPr/>
        </p:nvSpPr>
        <p:spPr>
          <a:xfrm>
            <a:off x="17429660" y="48709281"/>
            <a:ext cx="1844041" cy="1844041"/>
          </a:xfrm>
          <a:prstGeom prst="rect">
            <a:avLst/>
          </a:prstGeom>
          <a:solidFill>
            <a:srgbClr val="535353"/>
          </a:solidFill>
          <a:ln w="12700">
            <a:miter lim="400000"/>
          </a:ln>
          <a:effectLst>
            <a:outerShdw sx="100000" sy="100000" kx="0" ky="0" algn="b" rotWithShape="0" blurRad="76200" dist="46335" dir="5400000">
              <a:srgbClr val="000000">
                <a:alpha val="44128"/>
              </a:srgbClr>
            </a:outerShdw>
          </a:effectLst>
        </p:spPr>
        <p:txBody>
          <a:bodyPr lIns="38100" tIns="38100" rIns="38100" bIns="38100" anchor="ctr"/>
          <a:lstStyle/>
          <a:p>
            <a:pPr>
              <a:defRPr>
                <a:solidFill>
                  <a:srgbClr val="FDFCFF"/>
                </a:solidFill>
              </a:defRPr>
            </a:pPr>
          </a:p>
        </p:txBody>
      </p:sp>
      <p:sp>
        <p:nvSpPr>
          <p:cNvPr id="274" name="Hình vuông"/>
          <p:cNvSpPr/>
          <p:nvPr/>
        </p:nvSpPr>
        <p:spPr>
          <a:xfrm>
            <a:off x="19579132" y="48709281"/>
            <a:ext cx="1844041" cy="1844041"/>
          </a:xfrm>
          <a:prstGeom prst="rect">
            <a:avLst/>
          </a:prstGeom>
          <a:solidFill>
            <a:srgbClr val="535353"/>
          </a:solidFill>
          <a:ln w="12700">
            <a:miter lim="400000"/>
          </a:ln>
          <a:effectLst>
            <a:outerShdw sx="100000" sy="100000" kx="0" ky="0" algn="b" rotWithShape="0" blurRad="76200" dist="46335" dir="5400000">
              <a:srgbClr val="000000">
                <a:alpha val="44128"/>
              </a:srgbClr>
            </a:outerShdw>
          </a:effectLst>
        </p:spPr>
        <p:txBody>
          <a:bodyPr lIns="38100" tIns="38100" rIns="38100" bIns="38100" anchor="ctr"/>
          <a:lstStyle/>
          <a:p>
            <a:pPr>
              <a:defRPr>
                <a:solidFill>
                  <a:srgbClr val="FDFCFF"/>
                </a:solidFill>
              </a:defRPr>
            </a:pPr>
          </a:p>
        </p:txBody>
      </p:sp>
      <p:sp>
        <p:nvSpPr>
          <p:cNvPr id="275" name="Hình vuông"/>
          <p:cNvSpPr/>
          <p:nvPr/>
        </p:nvSpPr>
        <p:spPr>
          <a:xfrm>
            <a:off x="21728602" y="48709281"/>
            <a:ext cx="1844041" cy="1844041"/>
          </a:xfrm>
          <a:prstGeom prst="rect">
            <a:avLst/>
          </a:prstGeom>
          <a:solidFill>
            <a:srgbClr val="535353"/>
          </a:solidFill>
          <a:ln w="12700">
            <a:miter lim="400000"/>
          </a:ln>
          <a:effectLst>
            <a:outerShdw sx="100000" sy="100000" kx="0" ky="0" algn="b" rotWithShape="0" blurRad="76200" dist="46335" dir="5400000">
              <a:srgbClr val="000000">
                <a:alpha val="44128"/>
              </a:srgbClr>
            </a:outerShdw>
          </a:effectLst>
        </p:spPr>
        <p:txBody>
          <a:bodyPr lIns="38100" tIns="38100" rIns="38100" bIns="38100" anchor="ctr"/>
          <a:lstStyle/>
          <a:p>
            <a:pPr>
              <a:defRPr>
                <a:solidFill>
                  <a:srgbClr val="FDFCFF"/>
                </a:solidFill>
              </a:defRPr>
            </a:pPr>
          </a:p>
        </p:txBody>
      </p:sp>
      <p:sp>
        <p:nvSpPr>
          <p:cNvPr id="276" name="Hình chữ nhật"/>
          <p:cNvSpPr/>
          <p:nvPr/>
        </p:nvSpPr>
        <p:spPr>
          <a:xfrm>
            <a:off x="24384000" y="0"/>
            <a:ext cx="10263840" cy="13716001"/>
          </a:xfrm>
          <a:prstGeom prst="rect">
            <a:avLst/>
          </a:prstGeom>
          <a:solidFill>
            <a:srgbClr val="A4ABB5"/>
          </a:solidFill>
          <a:ln w="12700">
            <a:miter lim="400000"/>
          </a:ln>
          <a:effectLst>
            <a:outerShdw sx="100000" sy="100000" kx="0" ky="0" algn="b" rotWithShape="0" blurRad="25400" dist="0" dir="0">
              <a:srgbClr val="000000">
                <a:alpha val="50000"/>
              </a:srgbClr>
            </a:outerShdw>
          </a:effectLst>
        </p:spPr>
        <p:txBody>
          <a:bodyPr lIns="38100" tIns="38100" rIns="38100" bIns="38100" anchor="ctr"/>
          <a:lstStyle/>
          <a:p>
            <a:pPr/>
          </a:p>
        </p:txBody>
      </p:sp>
      <p:grpSp>
        <p:nvGrpSpPr>
          <p:cNvPr id="279" name="Nhóm"/>
          <p:cNvGrpSpPr/>
          <p:nvPr/>
        </p:nvGrpSpPr>
        <p:grpSpPr>
          <a:xfrm>
            <a:off x="18606270" y="-5516011"/>
            <a:ext cx="1963045" cy="1353715"/>
            <a:chOff x="0" y="0"/>
            <a:chExt cx="1963043" cy="1353713"/>
          </a:xfrm>
        </p:grpSpPr>
        <p:sp>
          <p:nvSpPr>
            <p:cNvPr id="277" name="Hình chữ nhật Góc tròn"/>
            <p:cNvSpPr/>
            <p:nvPr/>
          </p:nvSpPr>
          <p:spPr>
            <a:xfrm>
              <a:off x="0" y="0"/>
              <a:ext cx="1963044" cy="1353714"/>
            </a:xfrm>
            <a:prstGeom prst="roundRect">
              <a:avLst>
                <a:gd name="adj" fmla="val 15000"/>
              </a:avLst>
            </a:prstGeom>
            <a:solidFill>
              <a:srgbClr val="535353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266700" dist="84130" dir="0">
                <a:srgbClr val="000000">
                  <a:alpha val="50000"/>
                </a:srgbClr>
              </a:outerShdw>
            </a:effectLst>
          </p:spPr>
          <p:txBody>
            <a:bodyPr wrap="square" lIns="38100" tIns="38100" rIns="38100" bIns="38100" numCol="1" anchor="ctr">
              <a:noAutofit/>
            </a:bodyPr>
            <a:lstStyle/>
            <a:p>
              <a:pPr/>
            </a:p>
          </p:txBody>
        </p:sp>
        <p:sp>
          <p:nvSpPr>
            <p:cNvPr id="278" name="Tam giác"/>
            <p:cNvSpPr/>
            <p:nvPr/>
          </p:nvSpPr>
          <p:spPr>
            <a:xfrm>
              <a:off x="634905" y="330239"/>
              <a:ext cx="693235" cy="6932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DFCFF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190500" dist="46119" dir="0">
                <a:srgbClr val="000000">
                  <a:alpha val="50000"/>
                </a:srgbClr>
              </a:outerShdw>
            </a:effectLst>
          </p:spPr>
          <p:txBody>
            <a:bodyPr wrap="square" lIns="38100" tIns="38100" rIns="38100" bIns="38100" numCol="1" anchor="ctr">
              <a:noAutofit/>
            </a:bodyPr>
            <a:lstStyle/>
            <a:p>
              <a:pPr/>
            </a:p>
          </p:txBody>
        </p:sp>
      </p:grpSp>
      <p:grpSp>
        <p:nvGrpSpPr>
          <p:cNvPr id="282" name="Nhóm"/>
          <p:cNvGrpSpPr/>
          <p:nvPr/>
        </p:nvGrpSpPr>
        <p:grpSpPr>
          <a:xfrm>
            <a:off x="-4869937" y="9645756"/>
            <a:ext cx="1963045" cy="1353715"/>
            <a:chOff x="0" y="0"/>
            <a:chExt cx="1963043" cy="1353713"/>
          </a:xfrm>
        </p:grpSpPr>
        <p:sp>
          <p:nvSpPr>
            <p:cNvPr id="280" name="Hình chữ nhật Góc tròn"/>
            <p:cNvSpPr/>
            <p:nvPr/>
          </p:nvSpPr>
          <p:spPr>
            <a:xfrm>
              <a:off x="0" y="0"/>
              <a:ext cx="1963044" cy="1353714"/>
            </a:xfrm>
            <a:prstGeom prst="roundRect">
              <a:avLst>
                <a:gd name="adj" fmla="val 15000"/>
              </a:avLst>
            </a:prstGeom>
            <a:solidFill>
              <a:srgbClr val="535353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266700" dist="84130" dir="0">
                <a:srgbClr val="000000">
                  <a:alpha val="50000"/>
                </a:srgbClr>
              </a:outerShdw>
            </a:effectLst>
          </p:spPr>
          <p:txBody>
            <a:bodyPr wrap="square" lIns="38100" tIns="38100" rIns="38100" bIns="38100" numCol="1" anchor="ctr">
              <a:noAutofit/>
            </a:bodyPr>
            <a:lstStyle/>
            <a:p>
              <a:pPr/>
            </a:p>
          </p:txBody>
        </p:sp>
        <p:sp>
          <p:nvSpPr>
            <p:cNvPr id="281" name="Tam giác"/>
            <p:cNvSpPr/>
            <p:nvPr/>
          </p:nvSpPr>
          <p:spPr>
            <a:xfrm rot="16200000">
              <a:off x="634905" y="330239"/>
              <a:ext cx="693235" cy="6932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DFCFF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190500" dist="46119" dir="0">
                <a:srgbClr val="000000">
                  <a:alpha val="50000"/>
                </a:srgbClr>
              </a:outerShdw>
            </a:effectLst>
          </p:spPr>
          <p:txBody>
            <a:bodyPr wrap="square" lIns="38100" tIns="38100" rIns="38100" bIns="38100" numCol="1" anchor="ctr">
              <a:noAutofit/>
            </a:bodyPr>
            <a:lstStyle/>
            <a:p>
              <a:pPr/>
            </a:p>
          </p:txBody>
        </p:sp>
      </p:grpSp>
      <p:grpSp>
        <p:nvGrpSpPr>
          <p:cNvPr id="285" name="Nhóm"/>
          <p:cNvGrpSpPr/>
          <p:nvPr/>
        </p:nvGrpSpPr>
        <p:grpSpPr>
          <a:xfrm>
            <a:off x="36642312" y="9645756"/>
            <a:ext cx="1963044" cy="1353715"/>
            <a:chOff x="0" y="0"/>
            <a:chExt cx="1963043" cy="1353713"/>
          </a:xfrm>
        </p:grpSpPr>
        <p:sp>
          <p:nvSpPr>
            <p:cNvPr id="283" name="Hình chữ nhật Góc tròn"/>
            <p:cNvSpPr/>
            <p:nvPr/>
          </p:nvSpPr>
          <p:spPr>
            <a:xfrm>
              <a:off x="0" y="0"/>
              <a:ext cx="1963044" cy="1353714"/>
            </a:xfrm>
            <a:prstGeom prst="roundRect">
              <a:avLst>
                <a:gd name="adj" fmla="val 15000"/>
              </a:avLst>
            </a:prstGeom>
            <a:solidFill>
              <a:srgbClr val="535353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266700" dist="84130" dir="0">
                <a:srgbClr val="000000">
                  <a:alpha val="50000"/>
                </a:srgbClr>
              </a:outerShdw>
            </a:effectLst>
          </p:spPr>
          <p:txBody>
            <a:bodyPr wrap="square" lIns="38100" tIns="38100" rIns="38100" bIns="38100" numCol="1" anchor="ctr">
              <a:noAutofit/>
            </a:bodyPr>
            <a:lstStyle/>
            <a:p>
              <a:pPr/>
            </a:p>
          </p:txBody>
        </p:sp>
        <p:sp>
          <p:nvSpPr>
            <p:cNvPr id="284" name="Tam giác"/>
            <p:cNvSpPr/>
            <p:nvPr/>
          </p:nvSpPr>
          <p:spPr>
            <a:xfrm rot="5400000">
              <a:off x="634905" y="330239"/>
              <a:ext cx="693235" cy="6932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DFCFF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190500" dist="46119" dir="0">
                <a:srgbClr val="000000">
                  <a:alpha val="50000"/>
                </a:srgbClr>
              </a:outerShdw>
            </a:effectLst>
          </p:spPr>
          <p:txBody>
            <a:bodyPr wrap="square" lIns="38100" tIns="38100" rIns="38100" bIns="38100" numCol="1" anchor="ctr">
              <a:noAutofit/>
            </a:bodyPr>
            <a:lstStyle/>
            <a:p>
              <a:pPr/>
            </a:p>
          </p:txBody>
        </p:sp>
      </p:grpSp>
      <p:grpSp>
        <p:nvGrpSpPr>
          <p:cNvPr id="288" name="Nhóm"/>
          <p:cNvGrpSpPr/>
          <p:nvPr/>
        </p:nvGrpSpPr>
        <p:grpSpPr>
          <a:xfrm>
            <a:off x="18606270" y="22719700"/>
            <a:ext cx="1963045" cy="1353715"/>
            <a:chOff x="0" y="0"/>
            <a:chExt cx="1963043" cy="1353713"/>
          </a:xfrm>
        </p:grpSpPr>
        <p:sp>
          <p:nvSpPr>
            <p:cNvPr id="286" name="Hình chữ nhật Góc tròn"/>
            <p:cNvSpPr/>
            <p:nvPr/>
          </p:nvSpPr>
          <p:spPr>
            <a:xfrm>
              <a:off x="0" y="0"/>
              <a:ext cx="1963044" cy="1353714"/>
            </a:xfrm>
            <a:prstGeom prst="roundRect">
              <a:avLst>
                <a:gd name="adj" fmla="val 15000"/>
              </a:avLst>
            </a:prstGeom>
            <a:solidFill>
              <a:srgbClr val="535353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266700" dist="84130" dir="0">
                <a:srgbClr val="000000">
                  <a:alpha val="50000"/>
                </a:srgbClr>
              </a:outerShdw>
            </a:effectLst>
          </p:spPr>
          <p:txBody>
            <a:bodyPr wrap="square" lIns="38100" tIns="38100" rIns="38100" bIns="38100" numCol="1" anchor="ctr">
              <a:noAutofit/>
            </a:bodyPr>
            <a:lstStyle/>
            <a:p>
              <a:pPr/>
            </a:p>
          </p:txBody>
        </p:sp>
        <p:sp>
          <p:nvSpPr>
            <p:cNvPr id="287" name="Tam giác"/>
            <p:cNvSpPr/>
            <p:nvPr/>
          </p:nvSpPr>
          <p:spPr>
            <a:xfrm rot="18000000">
              <a:off x="573399" y="233447"/>
              <a:ext cx="652999" cy="6040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DFCFF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190500" dist="46119" dir="0">
                <a:srgbClr val="000000">
                  <a:alpha val="50000"/>
                </a:srgbClr>
              </a:outerShdw>
            </a:effectLst>
          </p:spPr>
          <p:txBody>
            <a:bodyPr wrap="square" lIns="38100" tIns="38100" rIns="38100" bIns="38100" numCol="1" anchor="ctr">
              <a:noAutofit/>
            </a:bodyPr>
            <a:lstStyle/>
            <a:p>
              <a:pPr/>
            </a:p>
          </p:txBody>
        </p:sp>
      </p:grpSp>
      <p:grpSp>
        <p:nvGrpSpPr>
          <p:cNvPr id="291" name="Nhóm"/>
          <p:cNvGrpSpPr/>
          <p:nvPr/>
        </p:nvGrpSpPr>
        <p:grpSpPr>
          <a:xfrm>
            <a:off x="16864620" y="-9066227"/>
            <a:ext cx="5429020" cy="1823746"/>
            <a:chOff x="0" y="0"/>
            <a:chExt cx="5429019" cy="1823745"/>
          </a:xfrm>
        </p:grpSpPr>
        <p:sp>
          <p:nvSpPr>
            <p:cNvPr id="289" name="Hình chữ nhật Góc tròn"/>
            <p:cNvSpPr/>
            <p:nvPr/>
          </p:nvSpPr>
          <p:spPr>
            <a:xfrm>
              <a:off x="0" y="0"/>
              <a:ext cx="5429020" cy="1823746"/>
            </a:xfrm>
            <a:prstGeom prst="roundRect">
              <a:avLst>
                <a:gd name="adj" fmla="val 15000"/>
              </a:avLst>
            </a:prstGeom>
            <a:solidFill>
              <a:srgbClr val="535353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266700" dist="84130" dir="0">
                <a:srgbClr val="000000">
                  <a:alpha val="50000"/>
                </a:srgbClr>
              </a:outerShdw>
            </a:effectLst>
          </p:spPr>
          <p:txBody>
            <a:bodyPr wrap="square" lIns="38100" tIns="38100" rIns="38100" bIns="38100" numCol="1" anchor="ctr">
              <a:noAutofit/>
            </a:bodyPr>
            <a:lstStyle/>
            <a:p>
              <a:pPr/>
            </a:p>
          </p:txBody>
        </p:sp>
        <p:sp>
          <p:nvSpPr>
            <p:cNvPr id="290" name="New Game"/>
            <p:cNvSpPr txBox="1"/>
            <p:nvPr/>
          </p:nvSpPr>
          <p:spPr>
            <a:xfrm>
              <a:off x="407871" y="205752"/>
              <a:ext cx="4613276" cy="1412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7500">
                  <a:solidFill>
                    <a:srgbClr val="02DEB1"/>
                  </a:solidFill>
                  <a:latin typeface="iCiel Brandon Text"/>
                  <a:ea typeface="iCiel Brandon Text"/>
                  <a:cs typeface="iCiel Brandon Text"/>
                  <a:sym typeface="iCiel Brandon Text"/>
                </a:defRPr>
              </a:lvl1pPr>
            </a:lstStyle>
            <a:p>
              <a:pPr/>
              <a:r>
                <a:t>New Game</a:t>
              </a:r>
            </a:p>
          </p:txBody>
        </p:sp>
      </p:grpSp>
      <p:sp>
        <p:nvSpPr>
          <p:cNvPr id="292" name="LƯỚI GAME"/>
          <p:cNvSpPr txBox="1"/>
          <p:nvPr/>
        </p:nvSpPr>
        <p:spPr>
          <a:xfrm>
            <a:off x="4208990" y="20273979"/>
            <a:ext cx="7218192" cy="1856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0000">
                <a:latin typeface="iCiel Brandon Text"/>
                <a:ea typeface="iCiel Brandon Text"/>
                <a:cs typeface="iCiel Brandon Text"/>
                <a:sym typeface="iCiel Brandon Text"/>
              </a:defRPr>
            </a:lvl1pPr>
          </a:lstStyle>
          <a:p>
            <a:pPr/>
            <a:r>
              <a:t>LƯỚI GAME</a:t>
            </a:r>
          </a:p>
        </p:txBody>
      </p:sp>
      <p:sp>
        <p:nvSpPr>
          <p:cNvPr id="293" name="Đường"/>
          <p:cNvSpPr/>
          <p:nvPr/>
        </p:nvSpPr>
        <p:spPr>
          <a:xfrm>
            <a:off x="2942092" y="2754630"/>
            <a:ext cx="4330056" cy="1"/>
          </a:xfrm>
          <a:prstGeom prst="line">
            <a:avLst/>
          </a:prstGeom>
          <a:ln w="76200">
            <a:solidFill>
              <a:srgbClr val="000000"/>
            </a:solidFill>
            <a:miter/>
          </a:ln>
        </p:spPr>
        <p:txBody>
          <a:bodyPr lIns="38100" tIns="38100" rIns="38100" bIns="38100" anchor="ctr"/>
          <a:lstStyle/>
          <a:p>
            <a:pPr>
              <a:defRPr>
                <a:solidFill>
                  <a:srgbClr val="FDFC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8" presetID="2" grpId="2" fill="hold">
                                  <p:stCondLst>
                                    <p:cond delay="4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58" grpId="1"/>
      <p:bldP build="whole" bldLvl="1" animBg="1" rev="0" advAuto="0" spid="293" grpId="2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Hình chữ nhật"/>
          <p:cNvSpPr/>
          <p:nvPr/>
        </p:nvSpPr>
        <p:spPr>
          <a:xfrm>
            <a:off x="7460233" y="2048510"/>
            <a:ext cx="6682899" cy="1070560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/>
          </a:p>
        </p:txBody>
      </p:sp>
      <p:sp>
        <p:nvSpPr>
          <p:cNvPr id="296" name="XÂY DỰNG PHẦN MỀM"/>
          <p:cNvSpPr txBox="1"/>
          <p:nvPr/>
        </p:nvSpPr>
        <p:spPr>
          <a:xfrm>
            <a:off x="2728467" y="1380490"/>
            <a:ext cx="9463533" cy="1336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7000">
                <a:latin typeface="iCiel Brandon Text"/>
                <a:ea typeface="iCiel Brandon Text"/>
                <a:cs typeface="iCiel Brandon Text"/>
                <a:sym typeface="iCiel Brandon Text"/>
              </a:defRPr>
            </a:lvl1pPr>
          </a:lstStyle>
          <a:p>
            <a:pPr/>
            <a:r>
              <a:t>XÂY DỰNG PHẦN MỀM</a:t>
            </a:r>
          </a:p>
        </p:txBody>
      </p:sp>
      <p:pic>
        <p:nvPicPr>
          <p:cNvPr id="297" name="Hình ảnh" descr="Hình ảnh"/>
          <p:cNvPicPr>
            <a:picLocks noChangeAspect="1"/>
          </p:cNvPicPr>
          <p:nvPr/>
        </p:nvPicPr>
        <p:blipFill>
          <a:blip r:embed="rId2">
            <a:extLst/>
          </a:blip>
          <a:srcRect l="0" t="933" r="0" b="0"/>
          <a:stretch>
            <a:fillRect/>
          </a:stretch>
        </p:blipFill>
        <p:spPr>
          <a:xfrm>
            <a:off x="-18824603" y="4489349"/>
            <a:ext cx="17381947" cy="8675763"/>
          </a:xfrm>
          <a:prstGeom prst="rect">
            <a:avLst/>
          </a:prstGeom>
          <a:ln w="12700">
            <a:miter lim="400000"/>
          </a:ln>
        </p:spPr>
      </p:pic>
      <p:sp>
        <p:nvSpPr>
          <p:cNvPr id="298" name="LƯỚI GAME"/>
          <p:cNvSpPr txBox="1"/>
          <p:nvPr/>
        </p:nvSpPr>
        <p:spPr>
          <a:xfrm>
            <a:off x="4372504" y="14177731"/>
            <a:ext cx="7241983" cy="1856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0000">
                <a:latin typeface="iCiel Brandon Text"/>
                <a:ea typeface="iCiel Brandon Text"/>
                <a:cs typeface="iCiel Brandon Text"/>
                <a:sym typeface="iCiel Brandon Text"/>
              </a:defRPr>
            </a:lvl1pPr>
          </a:lstStyle>
          <a:p>
            <a:pPr/>
            <a:r>
              <a:t>LƯỚI GAME</a:t>
            </a:r>
          </a:p>
        </p:txBody>
      </p:sp>
      <p:sp>
        <p:nvSpPr>
          <p:cNvPr id="299" name="Hình vuông"/>
          <p:cNvSpPr/>
          <p:nvPr/>
        </p:nvSpPr>
        <p:spPr>
          <a:xfrm>
            <a:off x="15280188" y="2716529"/>
            <a:ext cx="1844041" cy="1844042"/>
          </a:xfrm>
          <a:prstGeom prst="rect">
            <a:avLst/>
          </a:prstGeom>
          <a:solidFill>
            <a:srgbClr val="535353"/>
          </a:solidFill>
          <a:ln w="12700">
            <a:miter lim="400000"/>
          </a:ln>
          <a:effectLst>
            <a:outerShdw sx="100000" sy="100000" kx="0" ky="0" algn="b" rotWithShape="0" blurRad="76200" dist="46335" dir="5400000">
              <a:srgbClr val="000000">
                <a:alpha val="44128"/>
              </a:srgbClr>
            </a:outerShdw>
          </a:effectLst>
        </p:spPr>
        <p:txBody>
          <a:bodyPr lIns="38100" tIns="38100" rIns="38100" bIns="38100" anchor="ctr"/>
          <a:lstStyle/>
          <a:p>
            <a:pPr>
              <a:defRPr>
                <a:solidFill>
                  <a:srgbClr val="FDFCFF"/>
                </a:solidFill>
              </a:defRPr>
            </a:pPr>
          </a:p>
        </p:txBody>
      </p:sp>
      <p:sp>
        <p:nvSpPr>
          <p:cNvPr id="300" name="Hình vuông"/>
          <p:cNvSpPr/>
          <p:nvPr/>
        </p:nvSpPr>
        <p:spPr>
          <a:xfrm>
            <a:off x="17429660" y="2716529"/>
            <a:ext cx="1844041" cy="1844042"/>
          </a:xfrm>
          <a:prstGeom prst="rect">
            <a:avLst/>
          </a:prstGeom>
          <a:solidFill>
            <a:srgbClr val="535353"/>
          </a:solidFill>
          <a:ln w="12700">
            <a:miter lim="400000"/>
          </a:ln>
          <a:effectLst>
            <a:outerShdw sx="100000" sy="100000" kx="0" ky="0" algn="b" rotWithShape="0" blurRad="76200" dist="46335" dir="5400000">
              <a:srgbClr val="000000">
                <a:alpha val="44128"/>
              </a:srgbClr>
            </a:outerShdw>
          </a:effectLst>
        </p:spPr>
        <p:txBody>
          <a:bodyPr lIns="38100" tIns="38100" rIns="38100" bIns="38100" anchor="ctr"/>
          <a:lstStyle/>
          <a:p>
            <a:pPr>
              <a:defRPr>
                <a:solidFill>
                  <a:srgbClr val="FDFCFF"/>
                </a:solidFill>
              </a:defRPr>
            </a:pPr>
          </a:p>
        </p:txBody>
      </p:sp>
      <p:sp>
        <p:nvSpPr>
          <p:cNvPr id="301" name="Hình vuông"/>
          <p:cNvSpPr/>
          <p:nvPr/>
        </p:nvSpPr>
        <p:spPr>
          <a:xfrm>
            <a:off x="19579130" y="2716529"/>
            <a:ext cx="1844041" cy="1844042"/>
          </a:xfrm>
          <a:prstGeom prst="rect">
            <a:avLst/>
          </a:prstGeom>
          <a:solidFill>
            <a:srgbClr val="535353"/>
          </a:solidFill>
          <a:ln w="12700">
            <a:miter lim="400000"/>
          </a:ln>
          <a:effectLst>
            <a:outerShdw sx="100000" sy="100000" kx="0" ky="0" algn="b" rotWithShape="0" blurRad="76200" dist="46335" dir="5400000">
              <a:srgbClr val="000000">
                <a:alpha val="44128"/>
              </a:srgbClr>
            </a:outerShdw>
          </a:effectLst>
        </p:spPr>
        <p:txBody>
          <a:bodyPr lIns="38100" tIns="38100" rIns="38100" bIns="38100" anchor="ctr"/>
          <a:lstStyle/>
          <a:p>
            <a:pPr>
              <a:defRPr>
                <a:solidFill>
                  <a:srgbClr val="FDFCFF"/>
                </a:solidFill>
              </a:defRPr>
            </a:pPr>
          </a:p>
        </p:txBody>
      </p:sp>
      <p:sp>
        <p:nvSpPr>
          <p:cNvPr id="302" name="Hình vuông"/>
          <p:cNvSpPr/>
          <p:nvPr/>
        </p:nvSpPr>
        <p:spPr>
          <a:xfrm>
            <a:off x="21728602" y="2716529"/>
            <a:ext cx="1844041" cy="1844042"/>
          </a:xfrm>
          <a:prstGeom prst="rect">
            <a:avLst/>
          </a:prstGeom>
          <a:solidFill>
            <a:srgbClr val="535353"/>
          </a:solidFill>
          <a:ln w="12700">
            <a:miter lim="400000"/>
          </a:ln>
          <a:effectLst>
            <a:outerShdw sx="100000" sy="100000" kx="0" ky="0" algn="b" rotWithShape="0" blurRad="76200" dist="46335" dir="5400000">
              <a:srgbClr val="000000">
                <a:alpha val="44128"/>
              </a:srgbClr>
            </a:outerShdw>
          </a:effectLst>
        </p:spPr>
        <p:txBody>
          <a:bodyPr lIns="38100" tIns="38100" rIns="38100" bIns="38100" anchor="ctr"/>
          <a:lstStyle/>
          <a:p>
            <a:pPr>
              <a:defRPr>
                <a:solidFill>
                  <a:srgbClr val="FDFCFF"/>
                </a:solidFill>
              </a:defRPr>
            </a:pPr>
          </a:p>
        </p:txBody>
      </p:sp>
      <p:sp>
        <p:nvSpPr>
          <p:cNvPr id="303" name="Hình vuông"/>
          <p:cNvSpPr/>
          <p:nvPr/>
        </p:nvSpPr>
        <p:spPr>
          <a:xfrm>
            <a:off x="15280188" y="4862829"/>
            <a:ext cx="1844041" cy="1844042"/>
          </a:xfrm>
          <a:prstGeom prst="rect">
            <a:avLst/>
          </a:prstGeom>
          <a:solidFill>
            <a:srgbClr val="535353"/>
          </a:solidFill>
          <a:ln w="12700">
            <a:miter lim="400000"/>
          </a:ln>
          <a:effectLst>
            <a:outerShdw sx="100000" sy="100000" kx="0" ky="0" algn="b" rotWithShape="0" blurRad="76200" dist="46335" dir="5400000">
              <a:srgbClr val="000000">
                <a:alpha val="44128"/>
              </a:srgbClr>
            </a:outerShdw>
          </a:effectLst>
        </p:spPr>
        <p:txBody>
          <a:bodyPr lIns="38100" tIns="38100" rIns="38100" bIns="38100" anchor="ctr"/>
          <a:lstStyle/>
          <a:p>
            <a:pPr>
              <a:defRPr>
                <a:solidFill>
                  <a:srgbClr val="FDFCFF"/>
                </a:solidFill>
              </a:defRPr>
            </a:pPr>
          </a:p>
        </p:txBody>
      </p:sp>
      <p:sp>
        <p:nvSpPr>
          <p:cNvPr id="304" name="Hình vuông"/>
          <p:cNvSpPr/>
          <p:nvPr/>
        </p:nvSpPr>
        <p:spPr>
          <a:xfrm>
            <a:off x="17429660" y="4862829"/>
            <a:ext cx="1844041" cy="1844042"/>
          </a:xfrm>
          <a:prstGeom prst="rect">
            <a:avLst/>
          </a:prstGeom>
          <a:solidFill>
            <a:srgbClr val="535353"/>
          </a:solidFill>
          <a:ln w="12700">
            <a:miter lim="400000"/>
          </a:ln>
          <a:effectLst>
            <a:outerShdw sx="100000" sy="100000" kx="0" ky="0" algn="b" rotWithShape="0" blurRad="76200" dist="46335" dir="5400000">
              <a:srgbClr val="000000">
                <a:alpha val="44128"/>
              </a:srgbClr>
            </a:outerShdw>
          </a:effectLst>
        </p:spPr>
        <p:txBody>
          <a:bodyPr lIns="38100" tIns="38100" rIns="38100" bIns="38100" anchor="ctr"/>
          <a:lstStyle/>
          <a:p>
            <a:pPr>
              <a:defRPr>
                <a:solidFill>
                  <a:srgbClr val="FDFCFF"/>
                </a:solidFill>
              </a:defRPr>
            </a:pPr>
          </a:p>
        </p:txBody>
      </p:sp>
      <p:sp>
        <p:nvSpPr>
          <p:cNvPr id="305" name="Hình vuông"/>
          <p:cNvSpPr/>
          <p:nvPr/>
        </p:nvSpPr>
        <p:spPr>
          <a:xfrm>
            <a:off x="19579130" y="4862829"/>
            <a:ext cx="1844041" cy="1844042"/>
          </a:xfrm>
          <a:prstGeom prst="rect">
            <a:avLst/>
          </a:prstGeom>
          <a:solidFill>
            <a:srgbClr val="535353"/>
          </a:solidFill>
          <a:ln w="12700">
            <a:miter lim="400000"/>
          </a:ln>
          <a:effectLst>
            <a:outerShdw sx="100000" sy="100000" kx="0" ky="0" algn="b" rotWithShape="0" blurRad="76200" dist="46335" dir="5400000">
              <a:srgbClr val="000000">
                <a:alpha val="44128"/>
              </a:srgbClr>
            </a:outerShdw>
          </a:effectLst>
        </p:spPr>
        <p:txBody>
          <a:bodyPr lIns="38100" tIns="38100" rIns="38100" bIns="38100" anchor="ctr"/>
          <a:lstStyle/>
          <a:p>
            <a:pPr>
              <a:defRPr>
                <a:solidFill>
                  <a:srgbClr val="FDFCFF"/>
                </a:solidFill>
              </a:defRPr>
            </a:pPr>
          </a:p>
        </p:txBody>
      </p:sp>
      <p:sp>
        <p:nvSpPr>
          <p:cNvPr id="306" name="Hình vuông"/>
          <p:cNvSpPr/>
          <p:nvPr/>
        </p:nvSpPr>
        <p:spPr>
          <a:xfrm>
            <a:off x="21728602" y="4862829"/>
            <a:ext cx="1844041" cy="1844042"/>
          </a:xfrm>
          <a:prstGeom prst="rect">
            <a:avLst/>
          </a:prstGeom>
          <a:solidFill>
            <a:srgbClr val="535353"/>
          </a:solidFill>
          <a:ln w="12700">
            <a:miter lim="400000"/>
          </a:ln>
          <a:effectLst>
            <a:outerShdw sx="100000" sy="100000" kx="0" ky="0" algn="b" rotWithShape="0" blurRad="76200" dist="46335" dir="5400000">
              <a:srgbClr val="000000">
                <a:alpha val="44128"/>
              </a:srgbClr>
            </a:outerShdw>
          </a:effectLst>
        </p:spPr>
        <p:txBody>
          <a:bodyPr lIns="38100" tIns="38100" rIns="38100" bIns="38100" anchor="ctr"/>
          <a:lstStyle/>
          <a:p>
            <a:pPr>
              <a:defRPr>
                <a:solidFill>
                  <a:srgbClr val="FDFCFF"/>
                </a:solidFill>
              </a:defRPr>
            </a:pPr>
          </a:p>
        </p:txBody>
      </p:sp>
      <p:sp>
        <p:nvSpPr>
          <p:cNvPr id="307" name="Hình vuông"/>
          <p:cNvSpPr/>
          <p:nvPr/>
        </p:nvSpPr>
        <p:spPr>
          <a:xfrm>
            <a:off x="15280188" y="7009129"/>
            <a:ext cx="1844041" cy="1844041"/>
          </a:xfrm>
          <a:prstGeom prst="rect">
            <a:avLst/>
          </a:prstGeom>
          <a:solidFill>
            <a:srgbClr val="535353"/>
          </a:solidFill>
          <a:ln w="12700">
            <a:miter lim="400000"/>
          </a:ln>
          <a:effectLst>
            <a:outerShdw sx="100000" sy="100000" kx="0" ky="0" algn="b" rotWithShape="0" blurRad="76200" dist="46335" dir="5400000">
              <a:srgbClr val="000000">
                <a:alpha val="44128"/>
              </a:srgbClr>
            </a:outerShdw>
          </a:effectLst>
        </p:spPr>
        <p:txBody>
          <a:bodyPr lIns="38100" tIns="38100" rIns="38100" bIns="38100" anchor="ctr"/>
          <a:lstStyle/>
          <a:p>
            <a:pPr>
              <a:defRPr>
                <a:solidFill>
                  <a:srgbClr val="FDFCFF"/>
                </a:solidFill>
              </a:defRPr>
            </a:pPr>
          </a:p>
        </p:txBody>
      </p:sp>
      <p:sp>
        <p:nvSpPr>
          <p:cNvPr id="308" name="Hình vuông"/>
          <p:cNvSpPr/>
          <p:nvPr/>
        </p:nvSpPr>
        <p:spPr>
          <a:xfrm>
            <a:off x="17429660" y="7009129"/>
            <a:ext cx="1844041" cy="1844041"/>
          </a:xfrm>
          <a:prstGeom prst="rect">
            <a:avLst/>
          </a:prstGeom>
          <a:solidFill>
            <a:srgbClr val="535353"/>
          </a:solidFill>
          <a:ln w="12700">
            <a:miter lim="400000"/>
          </a:ln>
          <a:effectLst>
            <a:outerShdw sx="100000" sy="100000" kx="0" ky="0" algn="b" rotWithShape="0" blurRad="76200" dist="46335" dir="5400000">
              <a:srgbClr val="000000">
                <a:alpha val="44128"/>
              </a:srgbClr>
            </a:outerShdw>
          </a:effectLst>
        </p:spPr>
        <p:txBody>
          <a:bodyPr lIns="38100" tIns="38100" rIns="38100" bIns="38100" anchor="ctr"/>
          <a:lstStyle/>
          <a:p>
            <a:pPr>
              <a:defRPr>
                <a:solidFill>
                  <a:srgbClr val="FDFCFF"/>
                </a:solidFill>
              </a:defRPr>
            </a:pPr>
          </a:p>
        </p:txBody>
      </p:sp>
      <p:sp>
        <p:nvSpPr>
          <p:cNvPr id="309" name="Hình vuông"/>
          <p:cNvSpPr/>
          <p:nvPr/>
        </p:nvSpPr>
        <p:spPr>
          <a:xfrm>
            <a:off x="19579132" y="7009129"/>
            <a:ext cx="1844041" cy="1844041"/>
          </a:xfrm>
          <a:prstGeom prst="rect">
            <a:avLst/>
          </a:prstGeom>
          <a:solidFill>
            <a:srgbClr val="535353"/>
          </a:solidFill>
          <a:ln w="12700">
            <a:miter lim="400000"/>
          </a:ln>
          <a:effectLst>
            <a:outerShdw sx="100000" sy="100000" kx="0" ky="0" algn="b" rotWithShape="0" blurRad="76200" dist="46335" dir="5400000">
              <a:srgbClr val="000000">
                <a:alpha val="44128"/>
              </a:srgbClr>
            </a:outerShdw>
          </a:effectLst>
        </p:spPr>
        <p:txBody>
          <a:bodyPr lIns="38100" tIns="38100" rIns="38100" bIns="38100" anchor="ctr"/>
          <a:lstStyle/>
          <a:p>
            <a:pPr>
              <a:defRPr>
                <a:solidFill>
                  <a:srgbClr val="FDFCFF"/>
                </a:solidFill>
              </a:defRPr>
            </a:pPr>
          </a:p>
        </p:txBody>
      </p:sp>
      <p:sp>
        <p:nvSpPr>
          <p:cNvPr id="310" name="Hình vuông"/>
          <p:cNvSpPr/>
          <p:nvPr/>
        </p:nvSpPr>
        <p:spPr>
          <a:xfrm>
            <a:off x="21728602" y="7009129"/>
            <a:ext cx="1844041" cy="1844041"/>
          </a:xfrm>
          <a:prstGeom prst="rect">
            <a:avLst/>
          </a:prstGeom>
          <a:solidFill>
            <a:srgbClr val="535353"/>
          </a:solidFill>
          <a:ln w="12700">
            <a:miter lim="400000"/>
          </a:ln>
          <a:effectLst>
            <a:outerShdw sx="100000" sy="100000" kx="0" ky="0" algn="b" rotWithShape="0" blurRad="76200" dist="46335" dir="5400000">
              <a:srgbClr val="000000">
                <a:alpha val="44128"/>
              </a:srgbClr>
            </a:outerShdw>
          </a:effectLst>
        </p:spPr>
        <p:txBody>
          <a:bodyPr lIns="38100" tIns="38100" rIns="38100" bIns="38100" anchor="ctr"/>
          <a:lstStyle/>
          <a:p>
            <a:pPr>
              <a:defRPr>
                <a:solidFill>
                  <a:srgbClr val="FDFCFF"/>
                </a:solidFill>
              </a:defRPr>
            </a:pPr>
          </a:p>
        </p:txBody>
      </p:sp>
      <p:sp>
        <p:nvSpPr>
          <p:cNvPr id="311" name="Hình vuông"/>
          <p:cNvSpPr/>
          <p:nvPr/>
        </p:nvSpPr>
        <p:spPr>
          <a:xfrm>
            <a:off x="15280188" y="9155429"/>
            <a:ext cx="1844041" cy="1844041"/>
          </a:xfrm>
          <a:prstGeom prst="rect">
            <a:avLst/>
          </a:prstGeom>
          <a:solidFill>
            <a:srgbClr val="535353"/>
          </a:solidFill>
          <a:ln w="12700">
            <a:miter lim="400000"/>
          </a:ln>
          <a:effectLst>
            <a:outerShdw sx="100000" sy="100000" kx="0" ky="0" algn="b" rotWithShape="0" blurRad="76200" dist="46335" dir="5400000">
              <a:srgbClr val="000000">
                <a:alpha val="44128"/>
              </a:srgbClr>
            </a:outerShdw>
          </a:effectLst>
        </p:spPr>
        <p:txBody>
          <a:bodyPr lIns="38100" tIns="38100" rIns="38100" bIns="38100" anchor="ctr"/>
          <a:lstStyle/>
          <a:p>
            <a:pPr>
              <a:defRPr>
                <a:solidFill>
                  <a:srgbClr val="FDFCFF"/>
                </a:solidFill>
              </a:defRPr>
            </a:pPr>
          </a:p>
        </p:txBody>
      </p:sp>
      <p:sp>
        <p:nvSpPr>
          <p:cNvPr id="312" name="Hình vuông"/>
          <p:cNvSpPr/>
          <p:nvPr/>
        </p:nvSpPr>
        <p:spPr>
          <a:xfrm>
            <a:off x="17429660" y="9155429"/>
            <a:ext cx="1844041" cy="1844041"/>
          </a:xfrm>
          <a:prstGeom prst="rect">
            <a:avLst/>
          </a:prstGeom>
          <a:solidFill>
            <a:srgbClr val="535353"/>
          </a:solidFill>
          <a:ln w="12700">
            <a:miter lim="400000"/>
          </a:ln>
          <a:effectLst>
            <a:outerShdw sx="100000" sy="100000" kx="0" ky="0" algn="b" rotWithShape="0" blurRad="76200" dist="46335" dir="5400000">
              <a:srgbClr val="000000">
                <a:alpha val="44128"/>
              </a:srgbClr>
            </a:outerShdw>
          </a:effectLst>
        </p:spPr>
        <p:txBody>
          <a:bodyPr lIns="38100" tIns="38100" rIns="38100" bIns="38100" anchor="ctr"/>
          <a:lstStyle/>
          <a:p>
            <a:pPr>
              <a:defRPr>
                <a:solidFill>
                  <a:srgbClr val="FDFCFF"/>
                </a:solidFill>
              </a:defRPr>
            </a:pPr>
          </a:p>
        </p:txBody>
      </p:sp>
      <p:sp>
        <p:nvSpPr>
          <p:cNvPr id="313" name="Hình vuông"/>
          <p:cNvSpPr/>
          <p:nvPr/>
        </p:nvSpPr>
        <p:spPr>
          <a:xfrm>
            <a:off x="19579132" y="9155429"/>
            <a:ext cx="1844041" cy="1844041"/>
          </a:xfrm>
          <a:prstGeom prst="rect">
            <a:avLst/>
          </a:prstGeom>
          <a:solidFill>
            <a:srgbClr val="535353"/>
          </a:solidFill>
          <a:ln w="12700">
            <a:miter lim="400000"/>
          </a:ln>
          <a:effectLst>
            <a:outerShdw sx="100000" sy="100000" kx="0" ky="0" algn="b" rotWithShape="0" blurRad="76200" dist="46335" dir="5400000">
              <a:srgbClr val="000000">
                <a:alpha val="44128"/>
              </a:srgbClr>
            </a:outerShdw>
          </a:effectLst>
        </p:spPr>
        <p:txBody>
          <a:bodyPr lIns="38100" tIns="38100" rIns="38100" bIns="38100" anchor="ctr"/>
          <a:lstStyle/>
          <a:p>
            <a:pPr>
              <a:defRPr>
                <a:solidFill>
                  <a:srgbClr val="FDFCFF"/>
                </a:solidFill>
              </a:defRPr>
            </a:pPr>
          </a:p>
        </p:txBody>
      </p:sp>
      <p:sp>
        <p:nvSpPr>
          <p:cNvPr id="314" name="Hình vuông"/>
          <p:cNvSpPr/>
          <p:nvPr/>
        </p:nvSpPr>
        <p:spPr>
          <a:xfrm>
            <a:off x="21728602" y="9155429"/>
            <a:ext cx="1844041" cy="1844041"/>
          </a:xfrm>
          <a:prstGeom prst="rect">
            <a:avLst/>
          </a:prstGeom>
          <a:solidFill>
            <a:srgbClr val="535353"/>
          </a:solidFill>
          <a:ln w="12700">
            <a:miter lim="400000"/>
          </a:ln>
          <a:effectLst>
            <a:outerShdw sx="100000" sy="100000" kx="0" ky="0" algn="b" rotWithShape="0" blurRad="76200" dist="46335" dir="5400000">
              <a:srgbClr val="000000">
                <a:alpha val="44128"/>
              </a:srgbClr>
            </a:outerShdw>
          </a:effectLst>
        </p:spPr>
        <p:txBody>
          <a:bodyPr lIns="38100" tIns="38100" rIns="38100" bIns="38100" anchor="ctr"/>
          <a:lstStyle/>
          <a:p>
            <a:pPr>
              <a:defRPr>
                <a:solidFill>
                  <a:srgbClr val="FDFCFF"/>
                </a:solidFill>
              </a:defRPr>
            </a:pPr>
          </a:p>
        </p:txBody>
      </p:sp>
      <p:sp>
        <p:nvSpPr>
          <p:cNvPr id="315" name="Hình chữ nhật"/>
          <p:cNvSpPr/>
          <p:nvPr/>
        </p:nvSpPr>
        <p:spPr>
          <a:xfrm>
            <a:off x="24384000" y="0"/>
            <a:ext cx="10263840" cy="13716001"/>
          </a:xfrm>
          <a:prstGeom prst="rect">
            <a:avLst/>
          </a:prstGeom>
          <a:solidFill>
            <a:srgbClr val="A4ABB5"/>
          </a:solidFill>
          <a:ln w="12700">
            <a:miter lim="400000"/>
          </a:ln>
          <a:effectLst>
            <a:outerShdw sx="100000" sy="100000" kx="0" ky="0" algn="b" rotWithShape="0" blurRad="25400" dist="0" dir="0">
              <a:srgbClr val="000000">
                <a:alpha val="50000"/>
              </a:srgbClr>
            </a:outerShdw>
          </a:effectLst>
        </p:spPr>
        <p:txBody>
          <a:bodyPr lIns="38100" tIns="38100" rIns="38100" bIns="38100" anchor="ctr"/>
          <a:lstStyle/>
          <a:p>
            <a:pPr/>
          </a:p>
        </p:txBody>
      </p:sp>
      <p:grpSp>
        <p:nvGrpSpPr>
          <p:cNvPr id="318" name="Nhóm"/>
          <p:cNvGrpSpPr/>
          <p:nvPr/>
        </p:nvGrpSpPr>
        <p:grpSpPr>
          <a:xfrm>
            <a:off x="18606270" y="-5516011"/>
            <a:ext cx="1963045" cy="1353715"/>
            <a:chOff x="0" y="0"/>
            <a:chExt cx="1963043" cy="1353713"/>
          </a:xfrm>
        </p:grpSpPr>
        <p:sp>
          <p:nvSpPr>
            <p:cNvPr id="316" name="Hình chữ nhật Góc tròn"/>
            <p:cNvSpPr/>
            <p:nvPr/>
          </p:nvSpPr>
          <p:spPr>
            <a:xfrm>
              <a:off x="0" y="0"/>
              <a:ext cx="1963044" cy="1353714"/>
            </a:xfrm>
            <a:prstGeom prst="roundRect">
              <a:avLst>
                <a:gd name="adj" fmla="val 15000"/>
              </a:avLst>
            </a:prstGeom>
            <a:solidFill>
              <a:srgbClr val="535353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266700" dist="84130" dir="0">
                <a:srgbClr val="000000">
                  <a:alpha val="50000"/>
                </a:srgbClr>
              </a:outerShdw>
            </a:effectLst>
          </p:spPr>
          <p:txBody>
            <a:bodyPr wrap="square" lIns="38100" tIns="38100" rIns="38100" bIns="38100" numCol="1" anchor="ctr">
              <a:noAutofit/>
            </a:bodyPr>
            <a:lstStyle/>
            <a:p>
              <a:pPr/>
            </a:p>
          </p:txBody>
        </p:sp>
        <p:sp>
          <p:nvSpPr>
            <p:cNvPr id="317" name="Tam giác"/>
            <p:cNvSpPr/>
            <p:nvPr/>
          </p:nvSpPr>
          <p:spPr>
            <a:xfrm>
              <a:off x="634905" y="330239"/>
              <a:ext cx="693235" cy="6932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DFCFF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190500" dist="46119" dir="0">
                <a:srgbClr val="000000">
                  <a:alpha val="50000"/>
                </a:srgbClr>
              </a:outerShdw>
            </a:effectLst>
          </p:spPr>
          <p:txBody>
            <a:bodyPr wrap="square" lIns="38100" tIns="38100" rIns="38100" bIns="38100" numCol="1" anchor="ctr">
              <a:noAutofit/>
            </a:bodyPr>
            <a:lstStyle/>
            <a:p>
              <a:pPr/>
            </a:p>
          </p:txBody>
        </p:sp>
      </p:grpSp>
      <p:grpSp>
        <p:nvGrpSpPr>
          <p:cNvPr id="321" name="Nhóm"/>
          <p:cNvGrpSpPr/>
          <p:nvPr/>
        </p:nvGrpSpPr>
        <p:grpSpPr>
          <a:xfrm>
            <a:off x="-4869937" y="9645756"/>
            <a:ext cx="1963045" cy="1353715"/>
            <a:chOff x="0" y="0"/>
            <a:chExt cx="1963043" cy="1353713"/>
          </a:xfrm>
        </p:grpSpPr>
        <p:sp>
          <p:nvSpPr>
            <p:cNvPr id="319" name="Hình chữ nhật Góc tròn"/>
            <p:cNvSpPr/>
            <p:nvPr/>
          </p:nvSpPr>
          <p:spPr>
            <a:xfrm>
              <a:off x="0" y="0"/>
              <a:ext cx="1963044" cy="1353714"/>
            </a:xfrm>
            <a:prstGeom prst="roundRect">
              <a:avLst>
                <a:gd name="adj" fmla="val 15000"/>
              </a:avLst>
            </a:prstGeom>
            <a:solidFill>
              <a:srgbClr val="535353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266700" dist="84130" dir="0">
                <a:srgbClr val="000000">
                  <a:alpha val="50000"/>
                </a:srgbClr>
              </a:outerShdw>
            </a:effectLst>
          </p:spPr>
          <p:txBody>
            <a:bodyPr wrap="square" lIns="38100" tIns="38100" rIns="38100" bIns="38100" numCol="1" anchor="ctr">
              <a:noAutofit/>
            </a:bodyPr>
            <a:lstStyle/>
            <a:p>
              <a:pPr/>
            </a:p>
          </p:txBody>
        </p:sp>
        <p:sp>
          <p:nvSpPr>
            <p:cNvPr id="320" name="Tam giác"/>
            <p:cNvSpPr/>
            <p:nvPr/>
          </p:nvSpPr>
          <p:spPr>
            <a:xfrm rot="16200000">
              <a:off x="634905" y="330239"/>
              <a:ext cx="693235" cy="6932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DFCFF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190500" dist="46119" dir="0">
                <a:srgbClr val="000000">
                  <a:alpha val="50000"/>
                </a:srgbClr>
              </a:outerShdw>
            </a:effectLst>
          </p:spPr>
          <p:txBody>
            <a:bodyPr wrap="square" lIns="38100" tIns="38100" rIns="38100" bIns="38100" numCol="1" anchor="ctr">
              <a:noAutofit/>
            </a:bodyPr>
            <a:lstStyle/>
            <a:p>
              <a:pPr/>
            </a:p>
          </p:txBody>
        </p:sp>
      </p:grpSp>
      <p:grpSp>
        <p:nvGrpSpPr>
          <p:cNvPr id="324" name="Nhóm"/>
          <p:cNvGrpSpPr/>
          <p:nvPr/>
        </p:nvGrpSpPr>
        <p:grpSpPr>
          <a:xfrm>
            <a:off x="36642312" y="9645756"/>
            <a:ext cx="1963044" cy="1353715"/>
            <a:chOff x="0" y="0"/>
            <a:chExt cx="1963043" cy="1353713"/>
          </a:xfrm>
        </p:grpSpPr>
        <p:sp>
          <p:nvSpPr>
            <p:cNvPr id="322" name="Hình chữ nhật Góc tròn"/>
            <p:cNvSpPr/>
            <p:nvPr/>
          </p:nvSpPr>
          <p:spPr>
            <a:xfrm>
              <a:off x="0" y="0"/>
              <a:ext cx="1963044" cy="1353714"/>
            </a:xfrm>
            <a:prstGeom prst="roundRect">
              <a:avLst>
                <a:gd name="adj" fmla="val 15000"/>
              </a:avLst>
            </a:prstGeom>
            <a:solidFill>
              <a:srgbClr val="535353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266700" dist="84130" dir="0">
                <a:srgbClr val="000000">
                  <a:alpha val="50000"/>
                </a:srgbClr>
              </a:outerShdw>
            </a:effectLst>
          </p:spPr>
          <p:txBody>
            <a:bodyPr wrap="square" lIns="38100" tIns="38100" rIns="38100" bIns="38100" numCol="1" anchor="ctr">
              <a:noAutofit/>
            </a:bodyPr>
            <a:lstStyle/>
            <a:p>
              <a:pPr/>
            </a:p>
          </p:txBody>
        </p:sp>
        <p:sp>
          <p:nvSpPr>
            <p:cNvPr id="323" name="Tam giác"/>
            <p:cNvSpPr/>
            <p:nvPr/>
          </p:nvSpPr>
          <p:spPr>
            <a:xfrm rot="5400000">
              <a:off x="634905" y="330239"/>
              <a:ext cx="693235" cy="6932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DFCFF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190500" dist="46119" dir="0">
                <a:srgbClr val="000000">
                  <a:alpha val="50000"/>
                </a:srgbClr>
              </a:outerShdw>
            </a:effectLst>
          </p:spPr>
          <p:txBody>
            <a:bodyPr wrap="square" lIns="38100" tIns="38100" rIns="38100" bIns="38100" numCol="1" anchor="ctr">
              <a:noAutofit/>
            </a:bodyPr>
            <a:lstStyle/>
            <a:p>
              <a:pPr/>
            </a:p>
          </p:txBody>
        </p:sp>
      </p:grpSp>
      <p:grpSp>
        <p:nvGrpSpPr>
          <p:cNvPr id="327" name="Nhóm"/>
          <p:cNvGrpSpPr/>
          <p:nvPr/>
        </p:nvGrpSpPr>
        <p:grpSpPr>
          <a:xfrm>
            <a:off x="18606270" y="22719700"/>
            <a:ext cx="1963045" cy="1353715"/>
            <a:chOff x="0" y="0"/>
            <a:chExt cx="1963043" cy="1353713"/>
          </a:xfrm>
        </p:grpSpPr>
        <p:sp>
          <p:nvSpPr>
            <p:cNvPr id="325" name="Hình chữ nhật Góc tròn"/>
            <p:cNvSpPr/>
            <p:nvPr/>
          </p:nvSpPr>
          <p:spPr>
            <a:xfrm>
              <a:off x="0" y="0"/>
              <a:ext cx="1963044" cy="1353714"/>
            </a:xfrm>
            <a:prstGeom prst="roundRect">
              <a:avLst>
                <a:gd name="adj" fmla="val 15000"/>
              </a:avLst>
            </a:prstGeom>
            <a:solidFill>
              <a:srgbClr val="535353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266700" dist="84130" dir="0">
                <a:srgbClr val="000000">
                  <a:alpha val="50000"/>
                </a:srgbClr>
              </a:outerShdw>
            </a:effectLst>
          </p:spPr>
          <p:txBody>
            <a:bodyPr wrap="square" lIns="38100" tIns="38100" rIns="38100" bIns="38100" numCol="1" anchor="ctr">
              <a:noAutofit/>
            </a:bodyPr>
            <a:lstStyle/>
            <a:p>
              <a:pPr/>
            </a:p>
          </p:txBody>
        </p:sp>
        <p:sp>
          <p:nvSpPr>
            <p:cNvPr id="326" name="Tam giác"/>
            <p:cNvSpPr/>
            <p:nvPr/>
          </p:nvSpPr>
          <p:spPr>
            <a:xfrm rot="18000000">
              <a:off x="573399" y="233447"/>
              <a:ext cx="652999" cy="6040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DFCFF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190500" dist="46119" dir="0">
                <a:srgbClr val="000000">
                  <a:alpha val="50000"/>
                </a:srgbClr>
              </a:outerShdw>
            </a:effectLst>
          </p:spPr>
          <p:txBody>
            <a:bodyPr wrap="square" lIns="38100" tIns="38100" rIns="38100" bIns="38100" numCol="1" anchor="ctr">
              <a:noAutofit/>
            </a:bodyPr>
            <a:lstStyle/>
            <a:p>
              <a:pPr/>
            </a:p>
          </p:txBody>
        </p:sp>
      </p:grpSp>
      <p:grpSp>
        <p:nvGrpSpPr>
          <p:cNvPr id="330" name="Nhóm"/>
          <p:cNvGrpSpPr/>
          <p:nvPr/>
        </p:nvGrpSpPr>
        <p:grpSpPr>
          <a:xfrm>
            <a:off x="16864620" y="-9066227"/>
            <a:ext cx="5429020" cy="1823746"/>
            <a:chOff x="0" y="0"/>
            <a:chExt cx="5429019" cy="1823745"/>
          </a:xfrm>
        </p:grpSpPr>
        <p:sp>
          <p:nvSpPr>
            <p:cNvPr id="328" name="Hình chữ nhật Góc tròn"/>
            <p:cNvSpPr/>
            <p:nvPr/>
          </p:nvSpPr>
          <p:spPr>
            <a:xfrm>
              <a:off x="0" y="0"/>
              <a:ext cx="5429020" cy="1823746"/>
            </a:xfrm>
            <a:prstGeom prst="roundRect">
              <a:avLst>
                <a:gd name="adj" fmla="val 15000"/>
              </a:avLst>
            </a:prstGeom>
            <a:solidFill>
              <a:srgbClr val="535353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266700" dist="84130" dir="0">
                <a:srgbClr val="000000">
                  <a:alpha val="50000"/>
                </a:srgbClr>
              </a:outerShdw>
            </a:effectLst>
          </p:spPr>
          <p:txBody>
            <a:bodyPr wrap="square" lIns="38100" tIns="38100" rIns="38100" bIns="38100" numCol="1" anchor="ctr">
              <a:noAutofit/>
            </a:bodyPr>
            <a:lstStyle/>
            <a:p>
              <a:pPr/>
            </a:p>
          </p:txBody>
        </p:sp>
        <p:sp>
          <p:nvSpPr>
            <p:cNvPr id="329" name="New Game"/>
            <p:cNvSpPr txBox="1"/>
            <p:nvPr/>
          </p:nvSpPr>
          <p:spPr>
            <a:xfrm>
              <a:off x="407871" y="205752"/>
              <a:ext cx="4613276" cy="1412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7500">
                  <a:solidFill>
                    <a:srgbClr val="02DEB1"/>
                  </a:solidFill>
                  <a:latin typeface="iCiel Brandon Text"/>
                  <a:ea typeface="iCiel Brandon Text"/>
                  <a:cs typeface="iCiel Brandon Text"/>
                  <a:sym typeface="iCiel Brandon Text"/>
                </a:defRPr>
              </a:lvl1pPr>
            </a:lstStyle>
            <a:p>
              <a:pPr/>
              <a:r>
                <a:t>New Game</a:t>
              </a:r>
            </a:p>
          </p:txBody>
        </p:sp>
      </p:grpSp>
      <p:sp>
        <p:nvSpPr>
          <p:cNvPr id="331" name="LƯỚI GAME"/>
          <p:cNvSpPr txBox="1"/>
          <p:nvPr/>
        </p:nvSpPr>
        <p:spPr>
          <a:xfrm>
            <a:off x="4208990" y="6080759"/>
            <a:ext cx="7218192" cy="1856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0000">
                <a:latin typeface="iCiel Brandon Text"/>
                <a:ea typeface="iCiel Brandon Text"/>
                <a:cs typeface="iCiel Brandon Text"/>
                <a:sym typeface="iCiel Brandon Text"/>
              </a:defRPr>
            </a:lvl1pPr>
          </a:lstStyle>
          <a:p>
            <a:pPr/>
            <a:r>
              <a:t>LƯỚI GAME</a:t>
            </a:r>
          </a:p>
        </p:txBody>
      </p:sp>
      <p:sp>
        <p:nvSpPr>
          <p:cNvPr id="332" name="Đường"/>
          <p:cNvSpPr/>
          <p:nvPr/>
        </p:nvSpPr>
        <p:spPr>
          <a:xfrm>
            <a:off x="2942092" y="2754630"/>
            <a:ext cx="4330056" cy="1"/>
          </a:xfrm>
          <a:prstGeom prst="line">
            <a:avLst/>
          </a:prstGeom>
          <a:ln w="76200">
            <a:solidFill>
              <a:srgbClr val="000000"/>
            </a:solidFill>
            <a:miter/>
          </a:ln>
        </p:spPr>
        <p:txBody>
          <a:bodyPr lIns="38100" tIns="38100" rIns="38100" bIns="38100" anchor="ctr"/>
          <a:lstStyle/>
          <a:p>
            <a:pPr>
              <a:defRPr>
                <a:solidFill>
                  <a:srgbClr val="FDFCFF"/>
                </a:solidFill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dissolve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4" name="Hình ảnh" descr="Hình ảnh"/>
          <p:cNvPicPr>
            <a:picLocks noChangeAspect="1"/>
          </p:cNvPicPr>
          <p:nvPr/>
        </p:nvPicPr>
        <p:blipFill>
          <a:blip r:embed="rId2">
            <a:extLst/>
          </a:blip>
          <a:srcRect l="0" t="933" r="0" b="0"/>
          <a:stretch>
            <a:fillRect/>
          </a:stretch>
        </p:blipFill>
        <p:spPr>
          <a:xfrm>
            <a:off x="2728467" y="4489349"/>
            <a:ext cx="17381948" cy="8675763"/>
          </a:xfrm>
          <a:prstGeom prst="rect">
            <a:avLst/>
          </a:prstGeom>
          <a:ln w="12700">
            <a:miter lim="400000"/>
          </a:ln>
        </p:spPr>
      </p:pic>
      <p:sp>
        <p:nvSpPr>
          <p:cNvPr id="335" name="Hình chữ nhật"/>
          <p:cNvSpPr/>
          <p:nvPr/>
        </p:nvSpPr>
        <p:spPr>
          <a:xfrm>
            <a:off x="7460233" y="2048510"/>
            <a:ext cx="6682899" cy="1070560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/>
          </a:p>
        </p:txBody>
      </p:sp>
      <p:sp>
        <p:nvSpPr>
          <p:cNvPr id="336" name="XÂY DỰNG PHẦN MỀM"/>
          <p:cNvSpPr txBox="1"/>
          <p:nvPr/>
        </p:nvSpPr>
        <p:spPr>
          <a:xfrm>
            <a:off x="2728467" y="1380490"/>
            <a:ext cx="9463533" cy="1336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7000">
                <a:latin typeface="iCiel Brandon Text"/>
                <a:ea typeface="iCiel Brandon Text"/>
                <a:cs typeface="iCiel Brandon Text"/>
                <a:sym typeface="iCiel Brandon Text"/>
              </a:defRPr>
            </a:lvl1pPr>
          </a:lstStyle>
          <a:p>
            <a:pPr/>
            <a:r>
              <a:t>XÂY DỰNG PHẦN MỀM</a:t>
            </a:r>
          </a:p>
        </p:txBody>
      </p:sp>
      <p:sp>
        <p:nvSpPr>
          <p:cNvPr id="337" name="LƯỚI GAME"/>
          <p:cNvSpPr txBox="1"/>
          <p:nvPr/>
        </p:nvSpPr>
        <p:spPr>
          <a:xfrm>
            <a:off x="2728467" y="3119070"/>
            <a:ext cx="3767144" cy="967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5000">
                <a:latin typeface="iCiel Brandon Text"/>
                <a:ea typeface="iCiel Brandon Text"/>
                <a:cs typeface="iCiel Brandon Text"/>
                <a:sym typeface="iCiel Brandon Text"/>
              </a:defRPr>
            </a:lvl1pPr>
          </a:lstStyle>
          <a:p>
            <a:pPr/>
            <a:r>
              <a:t>LƯỚI GAME</a:t>
            </a:r>
          </a:p>
        </p:txBody>
      </p:sp>
      <p:sp>
        <p:nvSpPr>
          <p:cNvPr id="338" name="Hình vuông"/>
          <p:cNvSpPr/>
          <p:nvPr/>
        </p:nvSpPr>
        <p:spPr>
          <a:xfrm>
            <a:off x="15280188" y="-37760291"/>
            <a:ext cx="1844041" cy="1844041"/>
          </a:xfrm>
          <a:prstGeom prst="rect">
            <a:avLst/>
          </a:prstGeom>
          <a:solidFill>
            <a:srgbClr val="535353"/>
          </a:solidFill>
          <a:ln w="12700">
            <a:miter lim="400000"/>
          </a:ln>
          <a:effectLst>
            <a:outerShdw sx="100000" sy="100000" kx="0" ky="0" algn="b" rotWithShape="0" blurRad="76200" dist="46335" dir="5400000">
              <a:srgbClr val="000000">
                <a:alpha val="44128"/>
              </a:srgbClr>
            </a:outerShdw>
          </a:effectLst>
        </p:spPr>
        <p:txBody>
          <a:bodyPr lIns="38100" tIns="38100" rIns="38100" bIns="38100" anchor="ctr"/>
          <a:lstStyle/>
          <a:p>
            <a:pPr>
              <a:defRPr>
                <a:solidFill>
                  <a:srgbClr val="FDFCFF"/>
                </a:solidFill>
              </a:defRPr>
            </a:pPr>
          </a:p>
        </p:txBody>
      </p:sp>
      <p:sp>
        <p:nvSpPr>
          <p:cNvPr id="339" name="Hình vuông"/>
          <p:cNvSpPr/>
          <p:nvPr/>
        </p:nvSpPr>
        <p:spPr>
          <a:xfrm>
            <a:off x="17429660" y="-37760291"/>
            <a:ext cx="1844041" cy="1844041"/>
          </a:xfrm>
          <a:prstGeom prst="rect">
            <a:avLst/>
          </a:prstGeom>
          <a:solidFill>
            <a:srgbClr val="535353"/>
          </a:solidFill>
          <a:ln w="12700">
            <a:miter lim="400000"/>
          </a:ln>
          <a:effectLst>
            <a:outerShdw sx="100000" sy="100000" kx="0" ky="0" algn="b" rotWithShape="0" blurRad="76200" dist="46335" dir="5400000">
              <a:srgbClr val="000000">
                <a:alpha val="44128"/>
              </a:srgbClr>
            </a:outerShdw>
          </a:effectLst>
        </p:spPr>
        <p:txBody>
          <a:bodyPr lIns="38100" tIns="38100" rIns="38100" bIns="38100" anchor="ctr"/>
          <a:lstStyle/>
          <a:p>
            <a:pPr>
              <a:defRPr>
                <a:solidFill>
                  <a:srgbClr val="FDFCFF"/>
                </a:solidFill>
              </a:defRPr>
            </a:pPr>
          </a:p>
        </p:txBody>
      </p:sp>
      <p:sp>
        <p:nvSpPr>
          <p:cNvPr id="340" name="Hình vuông"/>
          <p:cNvSpPr/>
          <p:nvPr/>
        </p:nvSpPr>
        <p:spPr>
          <a:xfrm>
            <a:off x="19579130" y="-37760291"/>
            <a:ext cx="1844041" cy="1844041"/>
          </a:xfrm>
          <a:prstGeom prst="rect">
            <a:avLst/>
          </a:prstGeom>
          <a:solidFill>
            <a:srgbClr val="535353"/>
          </a:solidFill>
          <a:ln w="12700">
            <a:miter lim="400000"/>
          </a:ln>
          <a:effectLst>
            <a:outerShdw sx="100000" sy="100000" kx="0" ky="0" algn="b" rotWithShape="0" blurRad="76200" dist="46335" dir="5400000">
              <a:srgbClr val="000000">
                <a:alpha val="44128"/>
              </a:srgbClr>
            </a:outerShdw>
          </a:effectLst>
        </p:spPr>
        <p:txBody>
          <a:bodyPr lIns="38100" tIns="38100" rIns="38100" bIns="38100" anchor="ctr"/>
          <a:lstStyle/>
          <a:p>
            <a:pPr>
              <a:defRPr>
                <a:solidFill>
                  <a:srgbClr val="FDFCFF"/>
                </a:solidFill>
              </a:defRPr>
            </a:pPr>
          </a:p>
        </p:txBody>
      </p:sp>
      <p:sp>
        <p:nvSpPr>
          <p:cNvPr id="341" name="Hình vuông"/>
          <p:cNvSpPr/>
          <p:nvPr/>
        </p:nvSpPr>
        <p:spPr>
          <a:xfrm>
            <a:off x="21728602" y="-37760291"/>
            <a:ext cx="1844041" cy="1844041"/>
          </a:xfrm>
          <a:prstGeom prst="rect">
            <a:avLst/>
          </a:prstGeom>
          <a:solidFill>
            <a:srgbClr val="535353"/>
          </a:solidFill>
          <a:ln w="12700">
            <a:miter lim="400000"/>
          </a:ln>
          <a:effectLst>
            <a:outerShdw sx="100000" sy="100000" kx="0" ky="0" algn="b" rotWithShape="0" blurRad="76200" dist="46335" dir="5400000">
              <a:srgbClr val="000000">
                <a:alpha val="44128"/>
              </a:srgbClr>
            </a:outerShdw>
          </a:effectLst>
        </p:spPr>
        <p:txBody>
          <a:bodyPr lIns="38100" tIns="38100" rIns="38100" bIns="38100" anchor="ctr"/>
          <a:lstStyle/>
          <a:p>
            <a:pPr>
              <a:defRPr>
                <a:solidFill>
                  <a:srgbClr val="FDFCFF"/>
                </a:solidFill>
              </a:defRPr>
            </a:pPr>
          </a:p>
        </p:txBody>
      </p:sp>
      <p:sp>
        <p:nvSpPr>
          <p:cNvPr id="342" name="Hình vuông"/>
          <p:cNvSpPr/>
          <p:nvPr/>
        </p:nvSpPr>
        <p:spPr>
          <a:xfrm>
            <a:off x="15280188" y="-24310993"/>
            <a:ext cx="1844041" cy="1844042"/>
          </a:xfrm>
          <a:prstGeom prst="rect">
            <a:avLst/>
          </a:prstGeom>
          <a:solidFill>
            <a:srgbClr val="535353"/>
          </a:solidFill>
          <a:ln w="12700">
            <a:miter lim="400000"/>
          </a:ln>
          <a:effectLst>
            <a:outerShdw sx="100000" sy="100000" kx="0" ky="0" algn="b" rotWithShape="0" blurRad="76200" dist="46335" dir="5400000">
              <a:srgbClr val="000000">
                <a:alpha val="44128"/>
              </a:srgbClr>
            </a:outerShdw>
          </a:effectLst>
        </p:spPr>
        <p:txBody>
          <a:bodyPr lIns="38100" tIns="38100" rIns="38100" bIns="38100" anchor="ctr"/>
          <a:lstStyle/>
          <a:p>
            <a:pPr>
              <a:defRPr>
                <a:solidFill>
                  <a:srgbClr val="FDFCFF"/>
                </a:solidFill>
              </a:defRPr>
            </a:pPr>
          </a:p>
        </p:txBody>
      </p:sp>
      <p:sp>
        <p:nvSpPr>
          <p:cNvPr id="343" name="Hình vuông"/>
          <p:cNvSpPr/>
          <p:nvPr/>
        </p:nvSpPr>
        <p:spPr>
          <a:xfrm>
            <a:off x="17429660" y="-24310993"/>
            <a:ext cx="1844041" cy="1844042"/>
          </a:xfrm>
          <a:prstGeom prst="rect">
            <a:avLst/>
          </a:prstGeom>
          <a:solidFill>
            <a:srgbClr val="535353"/>
          </a:solidFill>
          <a:ln w="12700">
            <a:miter lim="400000"/>
          </a:ln>
          <a:effectLst>
            <a:outerShdw sx="100000" sy="100000" kx="0" ky="0" algn="b" rotWithShape="0" blurRad="76200" dist="46335" dir="5400000">
              <a:srgbClr val="000000">
                <a:alpha val="44128"/>
              </a:srgbClr>
            </a:outerShdw>
          </a:effectLst>
        </p:spPr>
        <p:txBody>
          <a:bodyPr lIns="38100" tIns="38100" rIns="38100" bIns="38100" anchor="ctr"/>
          <a:lstStyle/>
          <a:p>
            <a:pPr>
              <a:defRPr>
                <a:solidFill>
                  <a:srgbClr val="FDFCFF"/>
                </a:solidFill>
              </a:defRPr>
            </a:pPr>
          </a:p>
        </p:txBody>
      </p:sp>
      <p:sp>
        <p:nvSpPr>
          <p:cNvPr id="344" name="Hình vuông"/>
          <p:cNvSpPr/>
          <p:nvPr/>
        </p:nvSpPr>
        <p:spPr>
          <a:xfrm>
            <a:off x="19579130" y="-24310993"/>
            <a:ext cx="1844041" cy="1844042"/>
          </a:xfrm>
          <a:prstGeom prst="rect">
            <a:avLst/>
          </a:prstGeom>
          <a:solidFill>
            <a:srgbClr val="535353"/>
          </a:solidFill>
          <a:ln w="12700">
            <a:miter lim="400000"/>
          </a:ln>
          <a:effectLst>
            <a:outerShdw sx="100000" sy="100000" kx="0" ky="0" algn="b" rotWithShape="0" blurRad="76200" dist="46335" dir="5400000">
              <a:srgbClr val="000000">
                <a:alpha val="44128"/>
              </a:srgbClr>
            </a:outerShdw>
          </a:effectLst>
        </p:spPr>
        <p:txBody>
          <a:bodyPr lIns="38100" tIns="38100" rIns="38100" bIns="38100" anchor="ctr"/>
          <a:lstStyle/>
          <a:p>
            <a:pPr>
              <a:defRPr>
                <a:solidFill>
                  <a:srgbClr val="FDFCFF"/>
                </a:solidFill>
              </a:defRPr>
            </a:pPr>
          </a:p>
        </p:txBody>
      </p:sp>
      <p:sp>
        <p:nvSpPr>
          <p:cNvPr id="345" name="Hình vuông"/>
          <p:cNvSpPr/>
          <p:nvPr/>
        </p:nvSpPr>
        <p:spPr>
          <a:xfrm>
            <a:off x="21728602" y="-24310993"/>
            <a:ext cx="1844041" cy="1844042"/>
          </a:xfrm>
          <a:prstGeom prst="rect">
            <a:avLst/>
          </a:prstGeom>
          <a:solidFill>
            <a:srgbClr val="535353"/>
          </a:solidFill>
          <a:ln w="12700">
            <a:miter lim="400000"/>
          </a:ln>
          <a:effectLst>
            <a:outerShdw sx="100000" sy="100000" kx="0" ky="0" algn="b" rotWithShape="0" blurRad="76200" dist="46335" dir="5400000">
              <a:srgbClr val="000000">
                <a:alpha val="44128"/>
              </a:srgbClr>
            </a:outerShdw>
          </a:effectLst>
        </p:spPr>
        <p:txBody>
          <a:bodyPr lIns="38100" tIns="38100" rIns="38100" bIns="38100" anchor="ctr"/>
          <a:lstStyle/>
          <a:p>
            <a:pPr>
              <a:defRPr>
                <a:solidFill>
                  <a:srgbClr val="FDFCFF"/>
                </a:solidFill>
              </a:defRPr>
            </a:pPr>
          </a:p>
        </p:txBody>
      </p:sp>
      <p:sp>
        <p:nvSpPr>
          <p:cNvPr id="346" name="Hình vuông"/>
          <p:cNvSpPr/>
          <p:nvPr/>
        </p:nvSpPr>
        <p:spPr>
          <a:xfrm>
            <a:off x="15280188" y="-13528693"/>
            <a:ext cx="1844041" cy="1844042"/>
          </a:xfrm>
          <a:prstGeom prst="rect">
            <a:avLst/>
          </a:prstGeom>
          <a:solidFill>
            <a:srgbClr val="535353"/>
          </a:solidFill>
          <a:ln w="12700">
            <a:miter lim="400000"/>
          </a:ln>
          <a:effectLst>
            <a:outerShdw sx="100000" sy="100000" kx="0" ky="0" algn="b" rotWithShape="0" blurRad="76200" dist="46335" dir="5400000">
              <a:srgbClr val="000000">
                <a:alpha val="44128"/>
              </a:srgbClr>
            </a:outerShdw>
          </a:effectLst>
        </p:spPr>
        <p:txBody>
          <a:bodyPr lIns="38100" tIns="38100" rIns="38100" bIns="38100" anchor="ctr"/>
          <a:lstStyle/>
          <a:p>
            <a:pPr>
              <a:defRPr>
                <a:solidFill>
                  <a:srgbClr val="FDFCFF"/>
                </a:solidFill>
              </a:defRPr>
            </a:pPr>
          </a:p>
        </p:txBody>
      </p:sp>
      <p:sp>
        <p:nvSpPr>
          <p:cNvPr id="347" name="Hình vuông"/>
          <p:cNvSpPr/>
          <p:nvPr/>
        </p:nvSpPr>
        <p:spPr>
          <a:xfrm>
            <a:off x="17429660" y="-13528693"/>
            <a:ext cx="1844041" cy="1844042"/>
          </a:xfrm>
          <a:prstGeom prst="rect">
            <a:avLst/>
          </a:prstGeom>
          <a:solidFill>
            <a:srgbClr val="535353"/>
          </a:solidFill>
          <a:ln w="12700">
            <a:miter lim="400000"/>
          </a:ln>
          <a:effectLst>
            <a:outerShdw sx="100000" sy="100000" kx="0" ky="0" algn="b" rotWithShape="0" blurRad="76200" dist="46335" dir="5400000">
              <a:srgbClr val="000000">
                <a:alpha val="44128"/>
              </a:srgbClr>
            </a:outerShdw>
          </a:effectLst>
        </p:spPr>
        <p:txBody>
          <a:bodyPr lIns="38100" tIns="38100" rIns="38100" bIns="38100" anchor="ctr"/>
          <a:lstStyle/>
          <a:p>
            <a:pPr>
              <a:defRPr>
                <a:solidFill>
                  <a:srgbClr val="FDFCFF"/>
                </a:solidFill>
              </a:defRPr>
            </a:pPr>
          </a:p>
        </p:txBody>
      </p:sp>
      <p:sp>
        <p:nvSpPr>
          <p:cNvPr id="348" name="Hình vuông"/>
          <p:cNvSpPr/>
          <p:nvPr/>
        </p:nvSpPr>
        <p:spPr>
          <a:xfrm>
            <a:off x="19579132" y="-13528693"/>
            <a:ext cx="1844041" cy="1844042"/>
          </a:xfrm>
          <a:prstGeom prst="rect">
            <a:avLst/>
          </a:prstGeom>
          <a:solidFill>
            <a:srgbClr val="535353"/>
          </a:solidFill>
          <a:ln w="12700">
            <a:miter lim="400000"/>
          </a:ln>
          <a:effectLst>
            <a:outerShdw sx="100000" sy="100000" kx="0" ky="0" algn="b" rotWithShape="0" blurRad="76200" dist="46335" dir="5400000">
              <a:srgbClr val="000000">
                <a:alpha val="44128"/>
              </a:srgbClr>
            </a:outerShdw>
          </a:effectLst>
        </p:spPr>
        <p:txBody>
          <a:bodyPr lIns="38100" tIns="38100" rIns="38100" bIns="38100" anchor="ctr"/>
          <a:lstStyle/>
          <a:p>
            <a:pPr>
              <a:defRPr>
                <a:solidFill>
                  <a:srgbClr val="FDFCFF"/>
                </a:solidFill>
              </a:defRPr>
            </a:pPr>
          </a:p>
        </p:txBody>
      </p:sp>
      <p:sp>
        <p:nvSpPr>
          <p:cNvPr id="349" name="Hình vuông"/>
          <p:cNvSpPr/>
          <p:nvPr/>
        </p:nvSpPr>
        <p:spPr>
          <a:xfrm>
            <a:off x="21728602" y="-13528693"/>
            <a:ext cx="1844041" cy="1844042"/>
          </a:xfrm>
          <a:prstGeom prst="rect">
            <a:avLst/>
          </a:prstGeom>
          <a:solidFill>
            <a:srgbClr val="535353"/>
          </a:solidFill>
          <a:ln w="12700">
            <a:miter lim="400000"/>
          </a:ln>
          <a:effectLst>
            <a:outerShdw sx="100000" sy="100000" kx="0" ky="0" algn="b" rotWithShape="0" blurRad="76200" dist="46335" dir="5400000">
              <a:srgbClr val="000000">
                <a:alpha val="44128"/>
              </a:srgbClr>
            </a:outerShdw>
          </a:effectLst>
        </p:spPr>
        <p:txBody>
          <a:bodyPr lIns="38100" tIns="38100" rIns="38100" bIns="38100" anchor="ctr"/>
          <a:lstStyle/>
          <a:p>
            <a:pPr>
              <a:defRPr>
                <a:solidFill>
                  <a:srgbClr val="FDFCFF"/>
                </a:solidFill>
              </a:defRPr>
            </a:pPr>
          </a:p>
        </p:txBody>
      </p:sp>
      <p:sp>
        <p:nvSpPr>
          <p:cNvPr id="350" name="Hình vuông"/>
          <p:cNvSpPr/>
          <p:nvPr/>
        </p:nvSpPr>
        <p:spPr>
          <a:xfrm>
            <a:off x="15280188" y="-7191393"/>
            <a:ext cx="1844041" cy="1844042"/>
          </a:xfrm>
          <a:prstGeom prst="rect">
            <a:avLst/>
          </a:prstGeom>
          <a:solidFill>
            <a:srgbClr val="535353"/>
          </a:solidFill>
          <a:ln w="12700">
            <a:miter lim="400000"/>
          </a:ln>
          <a:effectLst>
            <a:outerShdw sx="100000" sy="100000" kx="0" ky="0" algn="b" rotWithShape="0" blurRad="76200" dist="46335" dir="5400000">
              <a:srgbClr val="000000">
                <a:alpha val="44128"/>
              </a:srgbClr>
            </a:outerShdw>
          </a:effectLst>
        </p:spPr>
        <p:txBody>
          <a:bodyPr lIns="38100" tIns="38100" rIns="38100" bIns="38100" anchor="ctr"/>
          <a:lstStyle/>
          <a:p>
            <a:pPr>
              <a:defRPr>
                <a:solidFill>
                  <a:srgbClr val="FDFCFF"/>
                </a:solidFill>
              </a:defRPr>
            </a:pPr>
          </a:p>
        </p:txBody>
      </p:sp>
      <p:sp>
        <p:nvSpPr>
          <p:cNvPr id="351" name="Hình vuông"/>
          <p:cNvSpPr/>
          <p:nvPr/>
        </p:nvSpPr>
        <p:spPr>
          <a:xfrm>
            <a:off x="17429660" y="-7191393"/>
            <a:ext cx="1844041" cy="1844042"/>
          </a:xfrm>
          <a:prstGeom prst="rect">
            <a:avLst/>
          </a:prstGeom>
          <a:solidFill>
            <a:srgbClr val="535353"/>
          </a:solidFill>
          <a:ln w="12700">
            <a:miter lim="400000"/>
          </a:ln>
          <a:effectLst>
            <a:outerShdw sx="100000" sy="100000" kx="0" ky="0" algn="b" rotWithShape="0" blurRad="76200" dist="46335" dir="5400000">
              <a:srgbClr val="000000">
                <a:alpha val="44128"/>
              </a:srgbClr>
            </a:outerShdw>
          </a:effectLst>
        </p:spPr>
        <p:txBody>
          <a:bodyPr lIns="38100" tIns="38100" rIns="38100" bIns="38100" anchor="ctr"/>
          <a:lstStyle/>
          <a:p>
            <a:pPr>
              <a:defRPr>
                <a:solidFill>
                  <a:srgbClr val="FDFCFF"/>
                </a:solidFill>
              </a:defRPr>
            </a:pPr>
          </a:p>
        </p:txBody>
      </p:sp>
      <p:sp>
        <p:nvSpPr>
          <p:cNvPr id="352" name="Hình vuông"/>
          <p:cNvSpPr/>
          <p:nvPr/>
        </p:nvSpPr>
        <p:spPr>
          <a:xfrm>
            <a:off x="19579132" y="-7191393"/>
            <a:ext cx="1844041" cy="1844042"/>
          </a:xfrm>
          <a:prstGeom prst="rect">
            <a:avLst/>
          </a:prstGeom>
          <a:solidFill>
            <a:srgbClr val="535353"/>
          </a:solidFill>
          <a:ln w="12700">
            <a:miter lim="400000"/>
          </a:ln>
          <a:effectLst>
            <a:outerShdw sx="100000" sy="100000" kx="0" ky="0" algn="b" rotWithShape="0" blurRad="76200" dist="46335" dir="5400000">
              <a:srgbClr val="000000">
                <a:alpha val="44128"/>
              </a:srgbClr>
            </a:outerShdw>
          </a:effectLst>
        </p:spPr>
        <p:txBody>
          <a:bodyPr lIns="38100" tIns="38100" rIns="38100" bIns="38100" anchor="ctr"/>
          <a:lstStyle/>
          <a:p>
            <a:pPr>
              <a:defRPr>
                <a:solidFill>
                  <a:srgbClr val="FDFCFF"/>
                </a:solidFill>
              </a:defRPr>
            </a:pPr>
          </a:p>
        </p:txBody>
      </p:sp>
      <p:sp>
        <p:nvSpPr>
          <p:cNvPr id="353" name="Hình vuông"/>
          <p:cNvSpPr/>
          <p:nvPr/>
        </p:nvSpPr>
        <p:spPr>
          <a:xfrm>
            <a:off x="21728602" y="-7191393"/>
            <a:ext cx="1844041" cy="1844042"/>
          </a:xfrm>
          <a:prstGeom prst="rect">
            <a:avLst/>
          </a:prstGeom>
          <a:solidFill>
            <a:srgbClr val="535353"/>
          </a:solidFill>
          <a:ln w="12700">
            <a:miter lim="400000"/>
          </a:ln>
          <a:effectLst>
            <a:outerShdw sx="100000" sy="100000" kx="0" ky="0" algn="b" rotWithShape="0" blurRad="76200" dist="46335" dir="5400000">
              <a:srgbClr val="000000">
                <a:alpha val="44128"/>
              </a:srgbClr>
            </a:outerShdw>
          </a:effectLst>
        </p:spPr>
        <p:txBody>
          <a:bodyPr lIns="38100" tIns="38100" rIns="38100" bIns="38100" anchor="ctr"/>
          <a:lstStyle/>
          <a:p>
            <a:pPr>
              <a:defRPr>
                <a:solidFill>
                  <a:srgbClr val="FDFCFF"/>
                </a:solidFill>
              </a:defRPr>
            </a:pPr>
          </a:p>
        </p:txBody>
      </p:sp>
      <p:pic>
        <p:nvPicPr>
          <p:cNvPr id="354" name="tile_2.png" descr="tile_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909058" y="16139056"/>
            <a:ext cx="1524001" cy="152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55" name="tile_4.png" descr="tile_4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385058" y="19861426"/>
            <a:ext cx="1524001" cy="152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56" name="tile_8.png" descr="tile_8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3385058" y="26465426"/>
            <a:ext cx="1524001" cy="152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57" name="tile_32.png" descr="tile_32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6433058" y="26465426"/>
            <a:ext cx="1524001" cy="152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58" name="tile_64.png" descr="tile_64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7957058" y="26465426"/>
            <a:ext cx="1524001" cy="152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59" name="tile_128.png" descr="tile_128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6433058" y="35609426"/>
            <a:ext cx="1524001" cy="152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60" name="tile_512.png" descr="tile_512.pn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7957058" y="48055426"/>
            <a:ext cx="1524001" cy="152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61" name="tile_1024.png" descr="tile_1024.png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19481058" y="49960426"/>
            <a:ext cx="1524001" cy="152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62" name="tile_2048.png" descr="tile_2048.png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21185506" y="53135429"/>
            <a:ext cx="1524001" cy="152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63" name="tile_16.png" descr="tile_16.png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14909058" y="26465426"/>
            <a:ext cx="1524001" cy="152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64" name="tile_256.png" descr="tile_256.png"/>
          <p:cNvPicPr>
            <a:picLocks noChangeAspect="1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17957058" y="35609426"/>
            <a:ext cx="1524001" cy="1524001"/>
          </a:xfrm>
          <a:prstGeom prst="rect">
            <a:avLst/>
          </a:prstGeom>
          <a:ln w="12700">
            <a:miter lim="400000"/>
          </a:ln>
        </p:spPr>
      </p:pic>
      <p:sp>
        <p:nvSpPr>
          <p:cNvPr id="365" name="CÁC KHỐI GIÁ TRỊ"/>
          <p:cNvSpPr txBox="1"/>
          <p:nvPr/>
        </p:nvSpPr>
        <p:spPr>
          <a:xfrm>
            <a:off x="1419859" y="16901056"/>
            <a:ext cx="10772141" cy="1856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0000">
                <a:latin typeface="iCiel Brandon Text"/>
                <a:ea typeface="iCiel Brandon Text"/>
                <a:cs typeface="iCiel Brandon Text"/>
                <a:sym typeface="iCiel Brandon Text"/>
              </a:defRPr>
            </a:lvl1pPr>
          </a:lstStyle>
          <a:p>
            <a:pPr/>
            <a:r>
              <a:t>CÁC KHỐI GIÁ TRỊ</a:t>
            </a:r>
          </a:p>
        </p:txBody>
      </p:sp>
      <p:sp>
        <p:nvSpPr>
          <p:cNvPr id="366" name="Đường"/>
          <p:cNvSpPr/>
          <p:nvPr/>
        </p:nvSpPr>
        <p:spPr>
          <a:xfrm>
            <a:off x="2942092" y="2754630"/>
            <a:ext cx="4330056" cy="1"/>
          </a:xfrm>
          <a:prstGeom prst="line">
            <a:avLst/>
          </a:prstGeom>
          <a:ln w="76200">
            <a:solidFill>
              <a:srgbClr val="000000"/>
            </a:solidFill>
            <a:miter/>
          </a:ln>
        </p:spPr>
        <p:txBody>
          <a:bodyPr lIns="38100" tIns="38100" rIns="38100" bIns="38100" anchor="ctr"/>
          <a:lstStyle/>
          <a:p>
            <a:pPr>
              <a:defRPr>
                <a:solidFill>
                  <a:srgbClr val="FDFCFF"/>
                </a:solidFill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dissolve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Hình chữ nhật"/>
          <p:cNvSpPr/>
          <p:nvPr/>
        </p:nvSpPr>
        <p:spPr>
          <a:xfrm>
            <a:off x="7460233" y="2048510"/>
            <a:ext cx="6682899" cy="1070560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/>
          </a:p>
        </p:txBody>
      </p:sp>
      <p:sp>
        <p:nvSpPr>
          <p:cNvPr id="369" name="XÂY DỰNG PHẦN MỀM"/>
          <p:cNvSpPr txBox="1"/>
          <p:nvPr/>
        </p:nvSpPr>
        <p:spPr>
          <a:xfrm>
            <a:off x="2728467" y="1380490"/>
            <a:ext cx="9463533" cy="1336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7000">
                <a:latin typeface="iCiel Brandon Text"/>
                <a:ea typeface="iCiel Brandon Text"/>
                <a:cs typeface="iCiel Brandon Text"/>
                <a:sym typeface="iCiel Brandon Text"/>
              </a:defRPr>
            </a:lvl1pPr>
          </a:lstStyle>
          <a:p>
            <a:pPr/>
            <a:r>
              <a:t>XÂY DỰNG PHẦN MỀM</a:t>
            </a:r>
          </a:p>
        </p:txBody>
      </p:sp>
      <p:pic>
        <p:nvPicPr>
          <p:cNvPr id="370" name="tile_2.png" descr="tile_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909058" y="4006865"/>
            <a:ext cx="1524001" cy="152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71" name="tile_4.png" descr="tile_4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385058" y="5530865"/>
            <a:ext cx="1524001" cy="152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72" name="tile_8.png" descr="tile_8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385058" y="7054866"/>
            <a:ext cx="1524001" cy="152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73" name="tile_32.png" descr="tile_32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6433058" y="7054866"/>
            <a:ext cx="1524001" cy="152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74" name="tile_64.png" descr="tile_64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7957058" y="7054866"/>
            <a:ext cx="1524001" cy="152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75" name="tile_128.png" descr="tile_128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6433058" y="8578866"/>
            <a:ext cx="1524001" cy="152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76" name="tile_512.png" descr="tile_512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7957058" y="10102866"/>
            <a:ext cx="1524001" cy="152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77" name="tile_1024.png" descr="tile_1024.pn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9481058" y="10102866"/>
            <a:ext cx="1524001" cy="152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78" name="tile_2048.png" descr="tile_2048.png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21185506" y="10102866"/>
            <a:ext cx="1524001" cy="152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79" name="tile_16.png" descr="tile_16.png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14909058" y="7054866"/>
            <a:ext cx="1524001" cy="152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80" name="tile_256.png" descr="tile_256.png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17957058" y="8578866"/>
            <a:ext cx="1524001" cy="1524001"/>
          </a:xfrm>
          <a:prstGeom prst="rect">
            <a:avLst/>
          </a:prstGeom>
          <a:ln w="12700">
            <a:miter lim="400000"/>
          </a:ln>
        </p:spPr>
      </p:pic>
      <p:sp>
        <p:nvSpPr>
          <p:cNvPr id="381" name="CÁC KHỐI GIÁ TRỊ"/>
          <p:cNvSpPr txBox="1"/>
          <p:nvPr/>
        </p:nvSpPr>
        <p:spPr>
          <a:xfrm>
            <a:off x="1419859" y="6888495"/>
            <a:ext cx="10772141" cy="1856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0000">
                <a:latin typeface="iCiel Brandon Text"/>
                <a:ea typeface="iCiel Brandon Text"/>
                <a:cs typeface="iCiel Brandon Text"/>
                <a:sym typeface="iCiel Brandon Text"/>
              </a:defRPr>
            </a:lvl1pPr>
          </a:lstStyle>
          <a:p>
            <a:pPr/>
            <a:r>
              <a:t>CÁC KHỐI GIÁ TRỊ</a:t>
            </a:r>
          </a:p>
        </p:txBody>
      </p:sp>
      <p:pic>
        <p:nvPicPr>
          <p:cNvPr id="382" name="Hình ảnh" descr="Hình ảnh"/>
          <p:cNvPicPr>
            <a:picLocks noChangeAspect="1"/>
          </p:cNvPicPr>
          <p:nvPr/>
        </p:nvPicPr>
        <p:blipFill>
          <a:blip r:embed="rId13">
            <a:extLst/>
          </a:blip>
          <a:srcRect l="0" t="0" r="0" b="1374"/>
          <a:stretch>
            <a:fillRect/>
          </a:stretch>
        </p:blipFill>
        <p:spPr>
          <a:xfrm>
            <a:off x="2728467" y="14419302"/>
            <a:ext cx="9655167" cy="7939923"/>
          </a:xfrm>
          <a:prstGeom prst="rect">
            <a:avLst/>
          </a:prstGeom>
          <a:ln w="12700">
            <a:miter lim="400000"/>
          </a:ln>
        </p:spPr>
      </p:pic>
      <p:pic>
        <p:nvPicPr>
          <p:cNvPr id="383" name="Hình ảnh" descr="Hình ảnh"/>
          <p:cNvPicPr>
            <a:picLocks noChangeAspect="1"/>
          </p:cNvPicPr>
          <p:nvPr/>
        </p:nvPicPr>
        <p:blipFill>
          <a:blip r:embed="rId14">
            <a:alphaModFix amt="9838"/>
            <a:extLst/>
          </a:blip>
          <a:srcRect l="0" t="933" r="0" b="0"/>
          <a:stretch>
            <a:fillRect/>
          </a:stretch>
        </p:blipFill>
        <p:spPr>
          <a:xfrm>
            <a:off x="24413953" y="4489349"/>
            <a:ext cx="17381947" cy="8675763"/>
          </a:xfrm>
          <a:prstGeom prst="rect">
            <a:avLst/>
          </a:prstGeom>
          <a:ln w="12700">
            <a:miter lim="400000"/>
          </a:ln>
        </p:spPr>
      </p:pic>
      <p:sp>
        <p:nvSpPr>
          <p:cNvPr id="384" name="LƯỚI GAME"/>
          <p:cNvSpPr txBox="1"/>
          <p:nvPr/>
        </p:nvSpPr>
        <p:spPr>
          <a:xfrm>
            <a:off x="24650019" y="3119070"/>
            <a:ext cx="3767144" cy="967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5000">
                <a:latin typeface="iCiel Brandon Text"/>
                <a:ea typeface="iCiel Brandon Text"/>
                <a:cs typeface="iCiel Brandon Text"/>
                <a:sym typeface="iCiel Brandon Text"/>
              </a:defRPr>
            </a:lvl1pPr>
          </a:lstStyle>
          <a:p>
            <a:pPr/>
            <a:r>
              <a:t>LƯỚI GAME</a:t>
            </a:r>
          </a:p>
        </p:txBody>
      </p:sp>
      <p:sp>
        <p:nvSpPr>
          <p:cNvPr id="385" name="Đường"/>
          <p:cNvSpPr/>
          <p:nvPr/>
        </p:nvSpPr>
        <p:spPr>
          <a:xfrm>
            <a:off x="2942092" y="2754630"/>
            <a:ext cx="4330056" cy="1"/>
          </a:xfrm>
          <a:prstGeom prst="line">
            <a:avLst/>
          </a:prstGeom>
          <a:ln w="76200">
            <a:solidFill>
              <a:srgbClr val="000000"/>
            </a:solidFill>
            <a:miter/>
          </a:ln>
        </p:spPr>
        <p:txBody>
          <a:bodyPr lIns="38100" tIns="38100" rIns="38100" bIns="38100" anchor="ctr"/>
          <a:lstStyle/>
          <a:p>
            <a:pPr>
              <a:defRPr>
                <a:solidFill>
                  <a:srgbClr val="FDFCFF"/>
                </a:solidFill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dissolve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7" name="Hình ảnh" descr="Hình ảnh"/>
          <p:cNvPicPr>
            <a:picLocks noChangeAspect="1"/>
          </p:cNvPicPr>
          <p:nvPr/>
        </p:nvPicPr>
        <p:blipFill>
          <a:blip r:embed="rId2">
            <a:extLst/>
          </a:blip>
          <a:srcRect l="0" t="0" r="0" b="1374"/>
          <a:stretch>
            <a:fillRect/>
          </a:stretch>
        </p:blipFill>
        <p:spPr>
          <a:xfrm>
            <a:off x="2728467" y="4489282"/>
            <a:ext cx="9655167" cy="7939922"/>
          </a:xfrm>
          <a:prstGeom prst="rect">
            <a:avLst/>
          </a:prstGeom>
          <a:ln w="12700">
            <a:miter lim="400000"/>
          </a:ln>
        </p:spPr>
      </p:pic>
      <p:sp>
        <p:nvSpPr>
          <p:cNvPr id="388" name="Hình chữ nhật"/>
          <p:cNvSpPr/>
          <p:nvPr/>
        </p:nvSpPr>
        <p:spPr>
          <a:xfrm>
            <a:off x="7460233" y="2048510"/>
            <a:ext cx="6682899" cy="1070560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/>
          </a:p>
        </p:txBody>
      </p:sp>
      <p:sp>
        <p:nvSpPr>
          <p:cNvPr id="389" name="XÂY DỰNG PHẦN MỀM"/>
          <p:cNvSpPr txBox="1"/>
          <p:nvPr/>
        </p:nvSpPr>
        <p:spPr>
          <a:xfrm>
            <a:off x="2728467" y="1380490"/>
            <a:ext cx="9463533" cy="1336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7000">
                <a:latin typeface="iCiel Brandon Text"/>
                <a:ea typeface="iCiel Brandon Text"/>
                <a:cs typeface="iCiel Brandon Text"/>
                <a:sym typeface="iCiel Brandon Text"/>
              </a:defRPr>
            </a:lvl1pPr>
          </a:lstStyle>
          <a:p>
            <a:pPr/>
            <a:r>
              <a:t>XÂY DỰNG PHẦN MỀM</a:t>
            </a:r>
          </a:p>
        </p:txBody>
      </p:sp>
      <p:sp>
        <p:nvSpPr>
          <p:cNvPr id="390" name="CÁC KHỐI GIÁ TRỊ"/>
          <p:cNvSpPr txBox="1"/>
          <p:nvPr/>
        </p:nvSpPr>
        <p:spPr>
          <a:xfrm>
            <a:off x="2728467" y="3119069"/>
            <a:ext cx="5438141" cy="967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5000">
                <a:latin typeface="iCiel Brandon Text"/>
                <a:ea typeface="iCiel Brandon Text"/>
                <a:cs typeface="iCiel Brandon Text"/>
                <a:sym typeface="iCiel Brandon Text"/>
              </a:defRPr>
            </a:lvl1pPr>
          </a:lstStyle>
          <a:p>
            <a:pPr/>
            <a:r>
              <a:t>CÁC KHỐI GIÁ TRỊ</a:t>
            </a:r>
          </a:p>
        </p:txBody>
      </p:sp>
      <p:pic>
        <p:nvPicPr>
          <p:cNvPr id="391" name="tile_2.png" descr="tile_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909058" y="4006865"/>
            <a:ext cx="1524001" cy="152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92" name="tile_4.png" descr="tile_4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385058" y="5530865"/>
            <a:ext cx="1524001" cy="152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93" name="tile_8.png" descr="tile_8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3385058" y="7054866"/>
            <a:ext cx="1524001" cy="152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94" name="tile_32.png" descr="tile_32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6433058" y="7054866"/>
            <a:ext cx="1524001" cy="152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95" name="tile_64.png" descr="tile_64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7957058" y="7054866"/>
            <a:ext cx="1524001" cy="152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96" name="tile_128.png" descr="tile_128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6433058" y="8578866"/>
            <a:ext cx="1524001" cy="152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97" name="tile_512.png" descr="tile_512.pn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7957058" y="10102866"/>
            <a:ext cx="1524001" cy="152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98" name="tile_1024.png" descr="tile_1024.png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19481058" y="10102866"/>
            <a:ext cx="1524001" cy="152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99" name="tile_2048.png" descr="tile_2048.png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21185506" y="10102866"/>
            <a:ext cx="1524001" cy="152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00" name="tile_16.png" descr="tile_16.png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14909058" y="7054866"/>
            <a:ext cx="1524001" cy="152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01" name="tile_256.png" descr="tile_256.png"/>
          <p:cNvPicPr>
            <a:picLocks noChangeAspect="1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17957058" y="8578866"/>
            <a:ext cx="1524001" cy="1524001"/>
          </a:xfrm>
          <a:prstGeom prst="rect">
            <a:avLst/>
          </a:prstGeom>
          <a:ln w="12700">
            <a:miter lim="400000"/>
          </a:ln>
        </p:spPr>
      </p:pic>
      <p:sp>
        <p:nvSpPr>
          <p:cNvPr id="402" name="Đường"/>
          <p:cNvSpPr/>
          <p:nvPr/>
        </p:nvSpPr>
        <p:spPr>
          <a:xfrm>
            <a:off x="2942092" y="2754630"/>
            <a:ext cx="4330056" cy="1"/>
          </a:xfrm>
          <a:prstGeom prst="line">
            <a:avLst/>
          </a:prstGeom>
          <a:ln w="76200">
            <a:solidFill>
              <a:srgbClr val="000000"/>
            </a:solidFill>
            <a:miter/>
          </a:ln>
        </p:spPr>
        <p:txBody>
          <a:bodyPr lIns="38100" tIns="38100" rIns="38100" bIns="38100" anchor="ctr"/>
          <a:lstStyle/>
          <a:p>
            <a:pPr>
              <a:defRPr>
                <a:solidFill>
                  <a:srgbClr val="FDFCFF"/>
                </a:solidFill>
              </a:defRPr>
            </a:pPr>
          </a:p>
        </p:txBody>
      </p:sp>
      <p:grpSp>
        <p:nvGrpSpPr>
          <p:cNvPr id="405" name="Nhóm"/>
          <p:cNvGrpSpPr/>
          <p:nvPr/>
        </p:nvGrpSpPr>
        <p:grpSpPr>
          <a:xfrm>
            <a:off x="19143327" y="38948385"/>
            <a:ext cx="1963045" cy="1353715"/>
            <a:chOff x="0" y="0"/>
            <a:chExt cx="1963043" cy="1353713"/>
          </a:xfrm>
        </p:grpSpPr>
        <p:sp>
          <p:nvSpPr>
            <p:cNvPr id="403" name="Hình chữ nhật Góc tròn"/>
            <p:cNvSpPr/>
            <p:nvPr/>
          </p:nvSpPr>
          <p:spPr>
            <a:xfrm>
              <a:off x="0" y="0"/>
              <a:ext cx="1963044" cy="1353714"/>
            </a:xfrm>
            <a:prstGeom prst="roundRect">
              <a:avLst>
                <a:gd name="adj" fmla="val 15000"/>
              </a:avLst>
            </a:prstGeom>
            <a:solidFill>
              <a:srgbClr val="535353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266700" dist="84130" dir="0">
                <a:srgbClr val="000000">
                  <a:alpha val="50000"/>
                </a:srgbClr>
              </a:outerShdw>
            </a:effectLst>
          </p:spPr>
          <p:txBody>
            <a:bodyPr wrap="square" lIns="38100" tIns="38100" rIns="38100" bIns="38100" numCol="1" anchor="ctr">
              <a:noAutofit/>
            </a:bodyPr>
            <a:lstStyle/>
            <a:p>
              <a:pPr/>
            </a:p>
          </p:txBody>
        </p:sp>
        <p:sp>
          <p:nvSpPr>
            <p:cNvPr id="404" name="Tam giác"/>
            <p:cNvSpPr/>
            <p:nvPr/>
          </p:nvSpPr>
          <p:spPr>
            <a:xfrm>
              <a:off x="634905" y="330239"/>
              <a:ext cx="693235" cy="6932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DFCFF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190500" dist="46119" dir="0">
                <a:srgbClr val="000000">
                  <a:alpha val="50000"/>
                </a:srgbClr>
              </a:outerShdw>
            </a:effectLst>
          </p:spPr>
          <p:txBody>
            <a:bodyPr wrap="square" lIns="38100" tIns="38100" rIns="38100" bIns="38100" numCol="1" anchor="ctr">
              <a:noAutofit/>
            </a:bodyPr>
            <a:lstStyle/>
            <a:p>
              <a:pPr/>
            </a:p>
          </p:txBody>
        </p:sp>
      </p:grpSp>
      <p:grpSp>
        <p:nvGrpSpPr>
          <p:cNvPr id="408" name="Nhóm"/>
          <p:cNvGrpSpPr/>
          <p:nvPr/>
        </p:nvGrpSpPr>
        <p:grpSpPr>
          <a:xfrm>
            <a:off x="16901312" y="45352813"/>
            <a:ext cx="1963045" cy="1353715"/>
            <a:chOff x="0" y="0"/>
            <a:chExt cx="1963043" cy="1353713"/>
          </a:xfrm>
        </p:grpSpPr>
        <p:sp>
          <p:nvSpPr>
            <p:cNvPr id="406" name="Hình chữ nhật Góc tròn"/>
            <p:cNvSpPr/>
            <p:nvPr/>
          </p:nvSpPr>
          <p:spPr>
            <a:xfrm>
              <a:off x="0" y="0"/>
              <a:ext cx="1963044" cy="1353714"/>
            </a:xfrm>
            <a:prstGeom prst="roundRect">
              <a:avLst>
                <a:gd name="adj" fmla="val 15000"/>
              </a:avLst>
            </a:prstGeom>
            <a:solidFill>
              <a:srgbClr val="535353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266700" dist="84130" dir="0">
                <a:srgbClr val="000000">
                  <a:alpha val="50000"/>
                </a:srgbClr>
              </a:outerShdw>
            </a:effectLst>
          </p:spPr>
          <p:txBody>
            <a:bodyPr wrap="square" lIns="38100" tIns="38100" rIns="38100" bIns="38100" numCol="1" anchor="ctr">
              <a:noAutofit/>
            </a:bodyPr>
            <a:lstStyle/>
            <a:p>
              <a:pPr/>
            </a:p>
          </p:txBody>
        </p:sp>
        <p:sp>
          <p:nvSpPr>
            <p:cNvPr id="407" name="Tam giác"/>
            <p:cNvSpPr/>
            <p:nvPr/>
          </p:nvSpPr>
          <p:spPr>
            <a:xfrm rot="16200000">
              <a:off x="634905" y="330239"/>
              <a:ext cx="693235" cy="6932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DFCFF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190500" dist="46119" dir="0">
                <a:srgbClr val="000000">
                  <a:alpha val="50000"/>
                </a:srgbClr>
              </a:outerShdw>
            </a:effectLst>
          </p:spPr>
          <p:txBody>
            <a:bodyPr wrap="square" lIns="38100" tIns="38100" rIns="38100" bIns="38100" numCol="1" anchor="ctr">
              <a:noAutofit/>
            </a:bodyPr>
            <a:lstStyle/>
            <a:p>
              <a:pPr/>
            </a:p>
          </p:txBody>
        </p:sp>
      </p:grpSp>
      <p:grpSp>
        <p:nvGrpSpPr>
          <p:cNvPr id="411" name="Nhóm"/>
          <p:cNvGrpSpPr/>
          <p:nvPr/>
        </p:nvGrpSpPr>
        <p:grpSpPr>
          <a:xfrm>
            <a:off x="21385342" y="49485456"/>
            <a:ext cx="1963045" cy="1353715"/>
            <a:chOff x="0" y="0"/>
            <a:chExt cx="1963043" cy="1353713"/>
          </a:xfrm>
        </p:grpSpPr>
        <p:sp>
          <p:nvSpPr>
            <p:cNvPr id="409" name="Hình chữ nhật Góc tròn"/>
            <p:cNvSpPr/>
            <p:nvPr/>
          </p:nvSpPr>
          <p:spPr>
            <a:xfrm>
              <a:off x="0" y="0"/>
              <a:ext cx="1963044" cy="1353714"/>
            </a:xfrm>
            <a:prstGeom prst="roundRect">
              <a:avLst>
                <a:gd name="adj" fmla="val 15000"/>
              </a:avLst>
            </a:prstGeom>
            <a:solidFill>
              <a:srgbClr val="535353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266700" dist="84130" dir="0">
                <a:srgbClr val="000000">
                  <a:alpha val="50000"/>
                </a:srgbClr>
              </a:outerShdw>
            </a:effectLst>
          </p:spPr>
          <p:txBody>
            <a:bodyPr wrap="square" lIns="38100" tIns="38100" rIns="38100" bIns="38100" numCol="1" anchor="ctr">
              <a:noAutofit/>
            </a:bodyPr>
            <a:lstStyle/>
            <a:p>
              <a:pPr/>
            </a:p>
          </p:txBody>
        </p:sp>
        <p:sp>
          <p:nvSpPr>
            <p:cNvPr id="410" name="Tam giác"/>
            <p:cNvSpPr/>
            <p:nvPr/>
          </p:nvSpPr>
          <p:spPr>
            <a:xfrm rot="5400000">
              <a:off x="634905" y="330239"/>
              <a:ext cx="693235" cy="6932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DFCFF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190500" dist="46119" dir="0">
                <a:srgbClr val="000000">
                  <a:alpha val="50000"/>
                </a:srgbClr>
              </a:outerShdw>
            </a:effectLst>
          </p:spPr>
          <p:txBody>
            <a:bodyPr wrap="square" lIns="38100" tIns="38100" rIns="38100" bIns="38100" numCol="1" anchor="ctr">
              <a:noAutofit/>
            </a:bodyPr>
            <a:lstStyle/>
            <a:p>
              <a:pPr/>
            </a:p>
          </p:txBody>
        </p:sp>
      </p:grpSp>
      <p:grpSp>
        <p:nvGrpSpPr>
          <p:cNvPr id="414" name="Nhóm"/>
          <p:cNvGrpSpPr/>
          <p:nvPr/>
        </p:nvGrpSpPr>
        <p:grpSpPr>
          <a:xfrm>
            <a:off x="19143327" y="52218332"/>
            <a:ext cx="1963045" cy="1353715"/>
            <a:chOff x="0" y="0"/>
            <a:chExt cx="1963043" cy="1353713"/>
          </a:xfrm>
        </p:grpSpPr>
        <p:sp>
          <p:nvSpPr>
            <p:cNvPr id="412" name="Hình chữ nhật Góc tròn"/>
            <p:cNvSpPr/>
            <p:nvPr/>
          </p:nvSpPr>
          <p:spPr>
            <a:xfrm>
              <a:off x="0" y="0"/>
              <a:ext cx="1963044" cy="1353714"/>
            </a:xfrm>
            <a:prstGeom prst="roundRect">
              <a:avLst>
                <a:gd name="adj" fmla="val 15000"/>
              </a:avLst>
            </a:prstGeom>
            <a:solidFill>
              <a:srgbClr val="535353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266700" dist="84130" dir="0">
                <a:srgbClr val="000000">
                  <a:alpha val="50000"/>
                </a:srgbClr>
              </a:outerShdw>
            </a:effectLst>
          </p:spPr>
          <p:txBody>
            <a:bodyPr wrap="square" lIns="38100" tIns="38100" rIns="38100" bIns="38100" numCol="1" anchor="ctr">
              <a:noAutofit/>
            </a:bodyPr>
            <a:lstStyle/>
            <a:p>
              <a:pPr/>
            </a:p>
          </p:txBody>
        </p:sp>
        <p:sp>
          <p:nvSpPr>
            <p:cNvPr id="413" name="Tam giác"/>
            <p:cNvSpPr/>
            <p:nvPr/>
          </p:nvSpPr>
          <p:spPr>
            <a:xfrm rot="18000000">
              <a:off x="573399" y="233447"/>
              <a:ext cx="652999" cy="6040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DFCFF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190500" dist="46119" dir="0">
                <a:srgbClr val="000000">
                  <a:alpha val="50000"/>
                </a:srgbClr>
              </a:outerShdw>
            </a:effectLst>
          </p:spPr>
          <p:txBody>
            <a:bodyPr wrap="square" lIns="38100" tIns="38100" rIns="38100" bIns="38100" numCol="1" anchor="ctr">
              <a:noAutofit/>
            </a:bodyPr>
            <a:lstStyle/>
            <a:p>
              <a:pPr/>
            </a:p>
          </p:txBody>
        </p:sp>
      </p:grpSp>
      <p:sp>
        <p:nvSpPr>
          <p:cNvPr id="415" name="ĐỌC PHÍM ĐIỀU HƯỚNG"/>
          <p:cNvSpPr txBox="1"/>
          <p:nvPr/>
        </p:nvSpPr>
        <p:spPr>
          <a:xfrm>
            <a:off x="1491572" y="18037730"/>
            <a:ext cx="14777721" cy="1856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0000">
                <a:latin typeface="iCiel Brandon Text"/>
                <a:ea typeface="iCiel Brandon Text"/>
                <a:cs typeface="iCiel Brandon Text"/>
                <a:sym typeface="iCiel Brandon Text"/>
              </a:defRPr>
            </a:lvl1pPr>
          </a:lstStyle>
          <a:p>
            <a:pPr/>
            <a:r>
              <a:t>ĐỌC PHÍM ĐIỀU HƯỚNG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dissolve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292729"/>
      </a:dk1>
      <a:lt1>
        <a:srgbClr val="FFFFFF"/>
      </a:lt1>
      <a:dk2>
        <a:srgbClr val="A7A7A7"/>
      </a:dk2>
      <a:lt2>
        <a:srgbClr val="535353"/>
      </a:lt2>
      <a:accent1>
        <a:srgbClr val="DAD7DD"/>
      </a:accent1>
      <a:accent2>
        <a:srgbClr val="03DEB1"/>
      </a:accent2>
      <a:accent3>
        <a:srgbClr val="027C63"/>
      </a:accent3>
      <a:accent4>
        <a:srgbClr val="015F4C"/>
      </a:accent4>
      <a:accent5>
        <a:srgbClr val="014335"/>
      </a:accent5>
      <a:accent6>
        <a:srgbClr val="01261E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25400" dist="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25400" dist="0" dir="0">
              <a:srgbClr val="000000">
                <a:alpha val="50000"/>
              </a:srgbClr>
            </a:outerShdw>
          </a:effectLst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DFCFF"/>
        </a:solidFill>
        <a:ln w="12700" cap="flat">
          <a:solidFill>
            <a:schemeClr val="accent1"/>
          </a:solidFill>
          <a:prstDash val="solid"/>
          <a:miter lim="800000"/>
        </a:ln>
        <a:effectLst>
          <a:outerShdw sx="100000" sy="100000" kx="0" ky="0" algn="b" rotWithShape="0" blurRad="25400" dist="0" dir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38100" tIns="38100" rIns="38100" bIns="38100" numCol="1" spcCol="38100" rtlCol="0" anchor="ctr" upright="0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000" u="none" kumimoji="0" normalizeH="0">
            <a:ln>
              <a:noFill/>
            </a:ln>
            <a:solidFill>
              <a:srgbClr val="292729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000" u="none" kumimoji="0" normalizeH="0">
            <a:ln>
              <a:noFill/>
            </a:ln>
            <a:solidFill>
              <a:srgbClr val="292729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DAD7DD"/>
      </a:accent1>
      <a:accent2>
        <a:srgbClr val="03DEB1"/>
      </a:accent2>
      <a:accent3>
        <a:srgbClr val="027C63"/>
      </a:accent3>
      <a:accent4>
        <a:srgbClr val="015F4C"/>
      </a:accent4>
      <a:accent5>
        <a:srgbClr val="014335"/>
      </a:accent5>
      <a:accent6>
        <a:srgbClr val="01261E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25400" dist="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25400" dist="0" dir="0">
              <a:srgbClr val="000000">
                <a:alpha val="50000"/>
              </a:srgbClr>
            </a:outerShdw>
          </a:effectLst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DFCFF"/>
        </a:solidFill>
        <a:ln w="12700" cap="flat">
          <a:solidFill>
            <a:schemeClr val="accent1"/>
          </a:solidFill>
          <a:prstDash val="solid"/>
          <a:miter lim="800000"/>
        </a:ln>
        <a:effectLst>
          <a:outerShdw sx="100000" sy="100000" kx="0" ky="0" algn="b" rotWithShape="0" blurRad="25400" dist="0" dir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38100" tIns="38100" rIns="38100" bIns="38100" numCol="1" spcCol="38100" rtlCol="0" anchor="ctr" upright="0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000" u="none" kumimoji="0" normalizeH="0">
            <a:ln>
              <a:noFill/>
            </a:ln>
            <a:solidFill>
              <a:srgbClr val="292729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000" u="none" kumimoji="0" normalizeH="0">
            <a:ln>
              <a:noFill/>
            </a:ln>
            <a:solidFill>
              <a:srgbClr val="292729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